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6"/>
  </p:notesMasterIdLst>
  <p:sldIdLst>
    <p:sldId id="256" r:id="rId2"/>
    <p:sldId id="262" r:id="rId3"/>
    <p:sldId id="259" r:id="rId4"/>
    <p:sldId id="260" r:id="rId5"/>
    <p:sldId id="261" r:id="rId6"/>
    <p:sldId id="265" r:id="rId7"/>
    <p:sldId id="263" r:id="rId8"/>
    <p:sldId id="266" r:id="rId9"/>
    <p:sldId id="269" r:id="rId10"/>
    <p:sldId id="267" r:id="rId11"/>
    <p:sldId id="272" r:id="rId12"/>
    <p:sldId id="271" r:id="rId13"/>
    <p:sldId id="326" r:id="rId14"/>
    <p:sldId id="307" r:id="rId15"/>
    <p:sldId id="309" r:id="rId16"/>
    <p:sldId id="310" r:id="rId17"/>
    <p:sldId id="308" r:id="rId18"/>
    <p:sldId id="311" r:id="rId19"/>
    <p:sldId id="278" r:id="rId20"/>
    <p:sldId id="312" r:id="rId21"/>
    <p:sldId id="286" r:id="rId22"/>
    <p:sldId id="313" r:id="rId23"/>
    <p:sldId id="324" r:id="rId24"/>
    <p:sldId id="314" r:id="rId25"/>
    <p:sldId id="315" r:id="rId26"/>
    <p:sldId id="316" r:id="rId27"/>
    <p:sldId id="317" r:id="rId28"/>
    <p:sldId id="318" r:id="rId29"/>
    <p:sldId id="319" r:id="rId30"/>
    <p:sldId id="320" r:id="rId31"/>
    <p:sldId id="321" r:id="rId32"/>
    <p:sldId id="322" r:id="rId33"/>
    <p:sldId id="323" r:id="rId34"/>
    <p:sldId id="325" r:id="rId35"/>
  </p:sldIdLst>
  <p:sldSz cx="9144000" cy="5143500" type="screen16x9"/>
  <p:notesSz cx="6858000" cy="9144000"/>
  <p:embeddedFontLst>
    <p:embeddedFont>
      <p:font typeface="Advent Pro" charset="0"/>
      <p:regular r:id="rId37"/>
      <p:bold r:id="rId38"/>
    </p:embeddedFont>
    <p:embeddedFont>
      <p:font typeface="Roboto" charset="0"/>
      <p:regular r:id="rId39"/>
      <p:bold r:id="rId40"/>
      <p:italic r:id="rId41"/>
      <p:boldItalic r:id="rId42"/>
    </p:embeddedFont>
    <p:embeddedFont>
      <p:font typeface="Coiny" charset="0"/>
      <p:regular r:id="rId43"/>
    </p:embeddedFont>
    <p:embeddedFont>
      <p:font typeface="Arial Unicode MS" pitchFamily="34" charset="-128"/>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C02FE811-C525-4ABD-81F7-6F266E3682B0}">
  <a:tblStyle styleId="{C02FE811-C525-4ABD-81F7-6F266E3682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orient="horz" pos="2897"/>
        <p:guide orient="horz" pos="346"/>
        <p:guide pos="2848"/>
        <p:guide pos="5311"/>
        <p:guide pos="449"/>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ba8e432a2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ba8e432a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ba8e432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6ba8e432a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6ba8e432a2_1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6ba8e432a2_1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6b9affecee_0_3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6b9affecee_0_3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ONE_COLUMN_TEXT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2" name="Google Shape;72;p1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88" name="Google Shape;88;p21"/>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9" name="Google Shape;89;p21"/>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0" name="Google Shape;90;p21"/>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21"/>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2" name="Google Shape;92;p21"/>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21"/>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4" name="Google Shape;94;p21"/>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21"/>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96" name="Google Shape;96;p2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347800" y="2174900"/>
            <a:ext cx="3083100" cy="11607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3" name="Google Shape;13;p3"/>
          <p:cNvSpPr txBox="1">
            <a:spLocks noGrp="1"/>
          </p:cNvSpPr>
          <p:nvPr>
            <p:ph type="subTitle" idx="1"/>
          </p:nvPr>
        </p:nvSpPr>
        <p:spPr>
          <a:xfrm>
            <a:off x="5347800" y="3372625"/>
            <a:ext cx="3083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4" name="Google Shape;14;p3"/>
          <p:cNvSpPr txBox="1">
            <a:spLocks noGrp="1"/>
          </p:cNvSpPr>
          <p:nvPr>
            <p:ph type="title" idx="2" hasCustomPrompt="1"/>
          </p:nvPr>
        </p:nvSpPr>
        <p:spPr>
          <a:xfrm>
            <a:off x="5347800" y="1262375"/>
            <a:ext cx="30831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ONLY_1">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27" name="Google Shape;127;p2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28" name="Google Shape;128;p26"/>
          <p:cNvSpPr txBox="1">
            <a:spLocks noGrp="1"/>
          </p:cNvSpPr>
          <p:nvPr>
            <p:ph type="subTitle" idx="1"/>
          </p:nvPr>
        </p:nvSpPr>
        <p:spPr>
          <a:xfrm>
            <a:off x="5917025" y="31561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9" name="Google Shape;129;p26"/>
          <p:cNvSpPr txBox="1">
            <a:spLocks noGrp="1"/>
          </p:cNvSpPr>
          <p:nvPr>
            <p:ph type="title" idx="2" hasCustomPrompt="1"/>
          </p:nvPr>
        </p:nvSpPr>
        <p:spPr>
          <a:xfrm>
            <a:off x="5917025" y="25702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30" name="Google Shape;130;p26"/>
          <p:cNvSpPr txBox="1">
            <a:spLocks noGrp="1"/>
          </p:cNvSpPr>
          <p:nvPr>
            <p:ph type="subTitle" idx="3"/>
          </p:nvPr>
        </p:nvSpPr>
        <p:spPr>
          <a:xfrm>
            <a:off x="5917025" y="42760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1" name="Google Shape;131;p26"/>
          <p:cNvSpPr txBox="1">
            <a:spLocks noGrp="1"/>
          </p:cNvSpPr>
          <p:nvPr>
            <p:ph type="title" idx="4" hasCustomPrompt="1"/>
          </p:nvPr>
        </p:nvSpPr>
        <p:spPr>
          <a:xfrm>
            <a:off x="5917025" y="36901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5108600" y="1906375"/>
            <a:ext cx="3135000" cy="239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4000"/>
              <a:buNone/>
              <a:defRPr sz="40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730812"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730812" y="3228425"/>
            <a:ext cx="43956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400"/>
            </a:lvl1pPr>
            <a:lvl2pPr marL="914400" lvl="1" indent="-317500" algn="r">
              <a:spcBef>
                <a:spcPts val="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 id="2147483666" r:id="rId15"/>
    <p:sldLayoutId id="2147483667" r:id="rId16"/>
    <p:sldLayoutId id="2147483668" r:id="rId17"/>
    <p:sldLayoutId id="2147483669" r:id="rId18"/>
    <p:sldLayoutId id="2147483671" r:id="rId19"/>
    <p:sldLayoutId id="2147483672" r:id="rId20"/>
    <p:sldLayoutId id="2147483673" r:id="rId21"/>
    <p:sldLayoutId id="2147483675" r:id="rId22"/>
    <p:sldLayoutId id="2147483677" r:id="rId23"/>
    <p:sldLayoutId id="2147483679" r:id="rId24"/>
    <p:sldLayoutId id="2147483680" r:id="rId25"/>
    <p:sldLayoutId id="2147483681" r:id="rId26"/>
    <p:sldLayoutId id="2147483682" r:id="rId27"/>
    <p:sldLayoutId id="2147483683" r:id="rId28"/>
    <p:sldLayoutId id="2147483684" r:id="rId29"/>
  </p:sldLayoutIdLst>
  <mc:AlternateContent xmlns:mc="http://schemas.openxmlformats.org/markup-compatibility/2006">
    <mc:Choice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700">
        <p:fade thruBlk="1"/>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46"/>
          <p:cNvGrpSpPr/>
          <p:nvPr/>
        </p:nvGrpSpPr>
        <p:grpSpPr>
          <a:xfrm>
            <a:off x="4020093" y="607663"/>
            <a:ext cx="5065148" cy="3795451"/>
            <a:chOff x="936525" y="238100"/>
            <a:chExt cx="5319975" cy="3986400"/>
          </a:xfrm>
        </p:grpSpPr>
        <p:sp>
          <p:nvSpPr>
            <p:cNvPr id="255" name="Google Shape;255;p46"/>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6"/>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6"/>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6"/>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6"/>
          <p:cNvSpPr txBox="1">
            <a:spLocks noGrp="1"/>
          </p:cNvSpPr>
          <p:nvPr>
            <p:ph type="ctrTitle"/>
          </p:nvPr>
        </p:nvSpPr>
        <p:spPr>
          <a:xfrm>
            <a:off x="699600" y="567560"/>
            <a:ext cx="3618000" cy="36365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ONLINE FOOD DELIVERY SYSTEM</a:t>
            </a:r>
            <a:endParaRPr/>
          </a:p>
        </p:txBody>
      </p:sp>
      <p:cxnSp>
        <p:nvCxnSpPr>
          <p:cNvPr id="262" name="Google Shape;262;p46"/>
          <p:cNvCxnSpPr/>
          <p:nvPr/>
        </p:nvCxnSpPr>
        <p:spPr>
          <a:xfrm>
            <a:off x="711800" y="3258975"/>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3" name="Google Shape;263;p46"/>
          <p:cNvGrpSpPr/>
          <p:nvPr/>
        </p:nvGrpSpPr>
        <p:grpSpPr>
          <a:xfrm>
            <a:off x="4760184" y="632680"/>
            <a:ext cx="4717227" cy="4962536"/>
            <a:chOff x="1713850" y="264375"/>
            <a:chExt cx="4954550" cy="5212200"/>
          </a:xfrm>
        </p:grpSpPr>
        <p:sp>
          <p:nvSpPr>
            <p:cNvPr id="264" name="Google Shape;264;p46"/>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6"/>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6"/>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6"/>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Modules</a:t>
            </a:r>
            <a:endParaRPr/>
          </a:p>
        </p:txBody>
      </p:sp>
      <p:grpSp>
        <p:nvGrpSpPr>
          <p:cNvPr id="820" name="Google Shape;820;p57"/>
          <p:cNvGrpSpPr/>
          <p:nvPr/>
        </p:nvGrpSpPr>
        <p:grpSpPr>
          <a:xfrm>
            <a:off x="3382878" y="1614602"/>
            <a:ext cx="2378258" cy="2959957"/>
            <a:chOff x="3382878" y="1614602"/>
            <a:chExt cx="2378258" cy="2959957"/>
          </a:xfrm>
        </p:grpSpPr>
        <p:grpSp>
          <p:nvGrpSpPr>
            <p:cNvPr id="821" name="Google Shape;821;p57"/>
            <p:cNvGrpSpPr/>
            <p:nvPr/>
          </p:nvGrpSpPr>
          <p:grpSpPr>
            <a:xfrm>
              <a:off x="3721712" y="1614602"/>
              <a:ext cx="1524959" cy="2959957"/>
              <a:chOff x="3721712" y="1614602"/>
              <a:chExt cx="1524959" cy="2959957"/>
            </a:xfrm>
          </p:grpSpPr>
          <p:sp>
            <p:nvSpPr>
              <p:cNvPr id="822" name="Google Shape;822;p57"/>
              <p:cNvSpPr/>
              <p:nvPr/>
            </p:nvSpPr>
            <p:spPr>
              <a:xfrm>
                <a:off x="3759774" y="1758041"/>
                <a:ext cx="1433586" cy="2816518"/>
              </a:xfrm>
              <a:custGeom>
                <a:avLst/>
                <a:gdLst/>
                <a:ahLst/>
                <a:cxnLst/>
                <a:rect l="l" t="t" r="r" b="b"/>
                <a:pathLst>
                  <a:path w="105198" h="206679" extrusionOk="0">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721712" y="1758041"/>
                <a:ext cx="1433586" cy="2816518"/>
              </a:xfrm>
              <a:custGeom>
                <a:avLst/>
                <a:gdLst/>
                <a:ahLst/>
                <a:cxnLst/>
                <a:rect l="l" t="t" r="r" b="b"/>
                <a:pathLst>
                  <a:path w="105198" h="206679" extrusionOk="0">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775691" y="1888224"/>
                <a:ext cx="1325629" cy="2580585"/>
              </a:xfrm>
              <a:custGeom>
                <a:avLst/>
                <a:gdLst/>
                <a:ahLst/>
                <a:cxnLst/>
                <a:rect l="l" t="t" r="r" b="b"/>
                <a:pathLst>
                  <a:path w="97276" h="189366" extrusionOk="0">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4548479" y="1841400"/>
                <a:ext cx="55423" cy="53338"/>
              </a:xfrm>
              <a:custGeom>
                <a:avLst/>
                <a:gdLst/>
                <a:ahLst/>
                <a:cxnLst/>
                <a:rect l="l" t="t" r="r" b="b"/>
                <a:pathLst>
                  <a:path w="4067" h="3914" extrusionOk="0">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7"/>
              <p:cNvSpPr/>
              <p:nvPr/>
            </p:nvSpPr>
            <p:spPr>
              <a:xfrm>
                <a:off x="4277810" y="1854728"/>
                <a:ext cx="231531" cy="26683"/>
              </a:xfrm>
              <a:custGeom>
                <a:avLst/>
                <a:gdLst/>
                <a:ahLst/>
                <a:cxnLst/>
                <a:rect l="l" t="t" r="r" b="b"/>
                <a:pathLst>
                  <a:path w="16990" h="1958" extrusionOk="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739729" y="1614602"/>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p:nvPr/>
            </p:nvSpPr>
            <p:spPr>
              <a:xfrm>
                <a:off x="3734360" y="3150625"/>
                <a:ext cx="506957" cy="506957"/>
              </a:xfrm>
              <a:custGeom>
                <a:avLst/>
                <a:gdLst/>
                <a:ahLst/>
                <a:cxnLst/>
                <a:rect l="l" t="t" r="r" b="b"/>
                <a:pathLst>
                  <a:path w="37201" h="37201" extrusionOk="0">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7"/>
              <p:cNvSpPr/>
              <p:nvPr/>
            </p:nvSpPr>
            <p:spPr>
              <a:xfrm>
                <a:off x="4110280" y="2439164"/>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509341" y="3726083"/>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57"/>
              <p:cNvGrpSpPr/>
              <p:nvPr/>
            </p:nvGrpSpPr>
            <p:grpSpPr>
              <a:xfrm>
                <a:off x="4210921" y="2513393"/>
                <a:ext cx="303554" cy="377859"/>
                <a:chOff x="4202847" y="2562502"/>
                <a:chExt cx="492462" cy="613010"/>
              </a:xfrm>
            </p:grpSpPr>
            <p:sp>
              <p:nvSpPr>
                <p:cNvPr id="832" name="Google Shape;832;p57"/>
                <p:cNvSpPr/>
                <p:nvPr/>
              </p:nvSpPr>
              <p:spPr>
                <a:xfrm>
                  <a:off x="4430352" y="2562502"/>
                  <a:ext cx="36402" cy="470764"/>
                </a:xfrm>
                <a:custGeom>
                  <a:avLst/>
                  <a:gdLst/>
                  <a:ahLst/>
                  <a:cxnLst/>
                  <a:rect l="l" t="t" r="r" b="b"/>
                  <a:pathLst>
                    <a:path w="1733" h="22412" extrusionOk="0">
                      <a:moveTo>
                        <a:pt x="1711" y="1"/>
                      </a:moveTo>
                      <a:lnTo>
                        <a:pt x="1" y="2"/>
                      </a:lnTo>
                      <a:lnTo>
                        <a:pt x="22" y="22411"/>
                      </a:lnTo>
                      <a:lnTo>
                        <a:pt x="1733" y="224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p:cNvSpPr/>
                <p:nvPr/>
              </p:nvSpPr>
              <p:spPr>
                <a:xfrm>
                  <a:off x="4449193" y="2562502"/>
                  <a:ext cx="17560" cy="470722"/>
                </a:xfrm>
                <a:custGeom>
                  <a:avLst/>
                  <a:gdLst/>
                  <a:ahLst/>
                  <a:cxnLst/>
                  <a:rect l="l" t="t" r="r" b="b"/>
                  <a:pathLst>
                    <a:path w="836" h="22410" extrusionOk="0">
                      <a:moveTo>
                        <a:pt x="1" y="1"/>
                      </a:moveTo>
                      <a:lnTo>
                        <a:pt x="1" y="22410"/>
                      </a:lnTo>
                      <a:lnTo>
                        <a:pt x="836" y="22410"/>
                      </a:lnTo>
                      <a:lnTo>
                        <a:pt x="8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p:cNvSpPr/>
                <p:nvPr/>
              </p:nvSpPr>
              <p:spPr>
                <a:xfrm>
                  <a:off x="4313228" y="2567901"/>
                  <a:ext cx="151698" cy="464925"/>
                </a:xfrm>
                <a:custGeom>
                  <a:avLst/>
                  <a:gdLst/>
                  <a:ahLst/>
                  <a:cxnLst/>
                  <a:rect l="l" t="t" r="r" b="b"/>
                  <a:pathLst>
                    <a:path w="7222" h="22134" extrusionOk="0">
                      <a:moveTo>
                        <a:pt x="1658" y="0"/>
                      </a:moveTo>
                      <a:lnTo>
                        <a:pt x="1" y="425"/>
                      </a:lnTo>
                      <a:lnTo>
                        <a:pt x="5565" y="22134"/>
                      </a:lnTo>
                      <a:lnTo>
                        <a:pt x="7222" y="21709"/>
                      </a:lnTo>
                      <a:lnTo>
                        <a:pt x="1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261031" y="2721762"/>
                  <a:ext cx="375485" cy="164028"/>
                </a:xfrm>
                <a:custGeom>
                  <a:avLst/>
                  <a:gdLst/>
                  <a:ahLst/>
                  <a:cxnLst/>
                  <a:rect l="l" t="t" r="r" b="b"/>
                  <a:pathLst>
                    <a:path w="17876" h="7809" extrusionOk="0">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449193" y="2721762"/>
                  <a:ext cx="187344" cy="163986"/>
                </a:xfrm>
                <a:custGeom>
                  <a:avLst/>
                  <a:gdLst/>
                  <a:ahLst/>
                  <a:cxnLst/>
                  <a:rect l="l" t="t" r="r" b="b"/>
                  <a:pathLst>
                    <a:path w="8919" h="7807" extrusionOk="0">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202847" y="2876569"/>
                  <a:ext cx="492462" cy="298943"/>
                </a:xfrm>
                <a:custGeom>
                  <a:avLst/>
                  <a:gdLst/>
                  <a:ahLst/>
                  <a:cxnLst/>
                  <a:rect l="l" t="t" r="r" b="b"/>
                  <a:pathLst>
                    <a:path w="23445" h="14232" extrusionOk="0">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7"/>
                <p:cNvSpPr/>
                <p:nvPr/>
              </p:nvSpPr>
              <p:spPr>
                <a:xfrm>
                  <a:off x="4449193" y="2876569"/>
                  <a:ext cx="246074" cy="298943"/>
                </a:xfrm>
                <a:custGeom>
                  <a:avLst/>
                  <a:gdLst/>
                  <a:ahLst/>
                  <a:cxnLst/>
                  <a:rect l="l" t="t" r="r" b="b"/>
                  <a:pathLst>
                    <a:path w="11715" h="14232" extrusionOk="0">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7"/>
                <p:cNvSpPr/>
                <p:nvPr/>
              </p:nvSpPr>
              <p:spPr>
                <a:xfrm>
                  <a:off x="4394076" y="2971155"/>
                  <a:ext cx="106201" cy="102189"/>
                </a:xfrm>
                <a:custGeom>
                  <a:avLst/>
                  <a:gdLst/>
                  <a:ahLst/>
                  <a:cxnLst/>
                  <a:rect l="l" t="t" r="r" b="b"/>
                  <a:pathLst>
                    <a:path w="5056" h="4865" extrusionOk="0">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449193" y="2971155"/>
                  <a:ext cx="51084" cy="102189"/>
                </a:xfrm>
                <a:custGeom>
                  <a:avLst/>
                  <a:gdLst/>
                  <a:ahLst/>
                  <a:cxnLst/>
                  <a:rect l="l" t="t" r="r" b="b"/>
                  <a:pathLst>
                    <a:path w="2432" h="4865" extrusionOk="0">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380150" y="2953195"/>
                  <a:ext cx="138087" cy="138108"/>
                </a:xfrm>
                <a:custGeom>
                  <a:avLst/>
                  <a:gdLst/>
                  <a:ahLst/>
                  <a:cxnLst/>
                  <a:rect l="l" t="t" r="r" b="b"/>
                  <a:pathLst>
                    <a:path w="6574" h="6575" extrusionOk="0">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449193" y="2953195"/>
                  <a:ext cx="69043" cy="138108"/>
                </a:xfrm>
                <a:custGeom>
                  <a:avLst/>
                  <a:gdLst/>
                  <a:ahLst/>
                  <a:cxnLst/>
                  <a:rect l="l" t="t" r="r" b="b"/>
                  <a:pathLst>
                    <a:path w="3287" h="6575" extrusionOk="0">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373764" y="2784420"/>
                  <a:ext cx="35919" cy="35919"/>
                </a:xfrm>
                <a:custGeom>
                  <a:avLst/>
                  <a:gdLst/>
                  <a:ahLst/>
                  <a:cxnLst/>
                  <a:rect l="l" t="t" r="r" b="b"/>
                  <a:pathLst>
                    <a:path w="1710" h="1710" extrusionOk="0">
                      <a:moveTo>
                        <a:pt x="0" y="0"/>
                      </a:moveTo>
                      <a:lnTo>
                        <a:pt x="0" y="1709"/>
                      </a:lnTo>
                      <a:lnTo>
                        <a:pt x="1709" y="1709"/>
                      </a:lnTo>
                      <a:lnTo>
                        <a:pt x="17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7"/>
                <p:cNvSpPr/>
                <p:nvPr/>
              </p:nvSpPr>
              <p:spPr>
                <a:xfrm>
                  <a:off x="4488683" y="2807547"/>
                  <a:ext cx="35940" cy="35919"/>
                </a:xfrm>
                <a:custGeom>
                  <a:avLst/>
                  <a:gdLst/>
                  <a:ahLst/>
                  <a:cxnLst/>
                  <a:rect l="l" t="t" r="r" b="b"/>
                  <a:pathLst>
                    <a:path w="1711" h="1710" extrusionOk="0">
                      <a:moveTo>
                        <a:pt x="1" y="1"/>
                      </a:moveTo>
                      <a:lnTo>
                        <a:pt x="1" y="1710"/>
                      </a:lnTo>
                      <a:lnTo>
                        <a:pt x="1711" y="17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57"/>
              <p:cNvGrpSpPr/>
              <p:nvPr/>
            </p:nvGrpSpPr>
            <p:grpSpPr>
              <a:xfrm>
                <a:off x="4611869" y="3787725"/>
                <a:ext cx="311180" cy="377872"/>
                <a:chOff x="4794873" y="2567901"/>
                <a:chExt cx="504834" cy="613031"/>
              </a:xfrm>
            </p:grpSpPr>
            <p:sp>
              <p:nvSpPr>
                <p:cNvPr id="846" name="Google Shape;846;p57"/>
                <p:cNvSpPr/>
                <p:nvPr/>
              </p:nvSpPr>
              <p:spPr>
                <a:xfrm>
                  <a:off x="4926868" y="2567901"/>
                  <a:ext cx="152433" cy="418840"/>
                </a:xfrm>
                <a:custGeom>
                  <a:avLst/>
                  <a:gdLst/>
                  <a:ahLst/>
                  <a:cxnLst/>
                  <a:rect l="l" t="t" r="r" b="b"/>
                  <a:pathLst>
                    <a:path w="7257" h="19940" extrusionOk="0">
                      <a:moveTo>
                        <a:pt x="5863" y="0"/>
                      </a:moveTo>
                      <a:lnTo>
                        <a:pt x="1" y="419"/>
                      </a:lnTo>
                      <a:lnTo>
                        <a:pt x="1393" y="19939"/>
                      </a:lnTo>
                      <a:lnTo>
                        <a:pt x="7256" y="19521"/>
                      </a:lnTo>
                      <a:lnTo>
                        <a:pt x="5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4986942" y="2567922"/>
                  <a:ext cx="92359" cy="414471"/>
                </a:xfrm>
                <a:custGeom>
                  <a:avLst/>
                  <a:gdLst/>
                  <a:ahLst/>
                  <a:cxnLst/>
                  <a:rect l="l" t="t" r="r" b="b"/>
                  <a:pathLst>
                    <a:path w="4397" h="19732" extrusionOk="0">
                      <a:moveTo>
                        <a:pt x="3002" y="1"/>
                      </a:moveTo>
                      <a:lnTo>
                        <a:pt x="0" y="214"/>
                      </a:lnTo>
                      <a:lnTo>
                        <a:pt x="1412" y="19731"/>
                      </a:lnTo>
                      <a:lnTo>
                        <a:pt x="4396" y="19518"/>
                      </a:lnTo>
                      <a:lnTo>
                        <a:pt x="3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4985346" y="2642574"/>
                  <a:ext cx="165582" cy="421696"/>
                </a:xfrm>
                <a:custGeom>
                  <a:avLst/>
                  <a:gdLst/>
                  <a:ahLst/>
                  <a:cxnLst/>
                  <a:rect l="l" t="t" r="r" b="b"/>
                  <a:pathLst>
                    <a:path w="7883" h="20076" extrusionOk="0">
                      <a:moveTo>
                        <a:pt x="2037" y="1"/>
                      </a:moveTo>
                      <a:lnTo>
                        <a:pt x="1" y="19464"/>
                      </a:lnTo>
                      <a:lnTo>
                        <a:pt x="5846" y="20076"/>
                      </a:lnTo>
                      <a:lnTo>
                        <a:pt x="7883" y="612"/>
                      </a:lnTo>
                      <a:lnTo>
                        <a:pt x="2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5044475" y="2649022"/>
                  <a:ext cx="106432" cy="415227"/>
                </a:xfrm>
                <a:custGeom>
                  <a:avLst/>
                  <a:gdLst/>
                  <a:ahLst/>
                  <a:cxnLst/>
                  <a:rect l="l" t="t" r="r" b="b"/>
                  <a:pathLst>
                    <a:path w="5067" h="19768" extrusionOk="0">
                      <a:moveTo>
                        <a:pt x="2147" y="1"/>
                      </a:moveTo>
                      <a:lnTo>
                        <a:pt x="1" y="19452"/>
                      </a:lnTo>
                      <a:lnTo>
                        <a:pt x="3030" y="19767"/>
                      </a:lnTo>
                      <a:lnTo>
                        <a:pt x="5066" y="307"/>
                      </a:lnTo>
                      <a:lnTo>
                        <a:pt x="2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a:off x="4794873" y="2636419"/>
                  <a:ext cx="236747" cy="429174"/>
                </a:xfrm>
                <a:custGeom>
                  <a:avLst/>
                  <a:gdLst/>
                  <a:ahLst/>
                  <a:cxnLst/>
                  <a:rect l="l" t="t" r="r" b="b"/>
                  <a:pathLst>
                    <a:path w="11271" h="20432" extrusionOk="0">
                      <a:moveTo>
                        <a:pt x="5628" y="1"/>
                      </a:moveTo>
                      <a:lnTo>
                        <a:pt x="0" y="1695"/>
                      </a:lnTo>
                      <a:lnTo>
                        <a:pt x="5644" y="20431"/>
                      </a:lnTo>
                      <a:lnTo>
                        <a:pt x="11270" y="18737"/>
                      </a:lnTo>
                      <a:lnTo>
                        <a:pt x="5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4855346" y="2636419"/>
                  <a:ext cx="176274" cy="410417"/>
                </a:xfrm>
                <a:custGeom>
                  <a:avLst/>
                  <a:gdLst/>
                  <a:ahLst/>
                  <a:cxnLst/>
                  <a:rect l="l" t="t" r="r" b="b"/>
                  <a:pathLst>
                    <a:path w="8392" h="19539" extrusionOk="0">
                      <a:moveTo>
                        <a:pt x="2749" y="1"/>
                      </a:moveTo>
                      <a:lnTo>
                        <a:pt x="1" y="829"/>
                      </a:lnTo>
                      <a:lnTo>
                        <a:pt x="5733" y="19538"/>
                      </a:lnTo>
                      <a:lnTo>
                        <a:pt x="8391" y="18738"/>
                      </a:lnTo>
                      <a:lnTo>
                        <a:pt x="2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5062959" y="2636419"/>
                  <a:ext cx="236747" cy="429174"/>
                </a:xfrm>
                <a:custGeom>
                  <a:avLst/>
                  <a:gdLst/>
                  <a:ahLst/>
                  <a:cxnLst/>
                  <a:rect l="l" t="t" r="r" b="b"/>
                  <a:pathLst>
                    <a:path w="11271" h="20432" extrusionOk="0">
                      <a:moveTo>
                        <a:pt x="5644" y="1"/>
                      </a:moveTo>
                      <a:lnTo>
                        <a:pt x="0" y="18737"/>
                      </a:lnTo>
                      <a:lnTo>
                        <a:pt x="5627" y="20431"/>
                      </a:lnTo>
                      <a:lnTo>
                        <a:pt x="11271" y="1695"/>
                      </a:lnTo>
                      <a:lnTo>
                        <a:pt x="5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a:off x="5062959" y="2636419"/>
                  <a:ext cx="176253" cy="410417"/>
                </a:xfrm>
                <a:custGeom>
                  <a:avLst/>
                  <a:gdLst/>
                  <a:ahLst/>
                  <a:cxnLst/>
                  <a:rect l="l" t="t" r="r" b="b"/>
                  <a:pathLst>
                    <a:path w="8391" h="19539" extrusionOk="0">
                      <a:moveTo>
                        <a:pt x="5643" y="1"/>
                      </a:moveTo>
                      <a:lnTo>
                        <a:pt x="0" y="18738"/>
                      </a:lnTo>
                      <a:lnTo>
                        <a:pt x="2658" y="19538"/>
                      </a:lnTo>
                      <a:lnTo>
                        <a:pt x="8391" y="829"/>
                      </a:lnTo>
                      <a:lnTo>
                        <a:pt x="5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a:off x="4837009" y="2813155"/>
                  <a:ext cx="420541" cy="367756"/>
                </a:xfrm>
                <a:custGeom>
                  <a:avLst/>
                  <a:gdLst/>
                  <a:ahLst/>
                  <a:cxnLst/>
                  <a:rect l="l" t="t" r="r" b="b"/>
                  <a:pathLst>
                    <a:path w="20021" h="17508" extrusionOk="0">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5047269" y="2813155"/>
                  <a:ext cx="210302" cy="367777"/>
                </a:xfrm>
                <a:custGeom>
                  <a:avLst/>
                  <a:gdLst/>
                  <a:ahLst/>
                  <a:cxnLst/>
                  <a:rect l="l" t="t" r="r" b="b"/>
                  <a:pathLst>
                    <a:path w="10012" h="17509" extrusionOk="0">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4983981" y="2971743"/>
                  <a:ext cx="126618" cy="98471"/>
                </a:xfrm>
                <a:custGeom>
                  <a:avLst/>
                  <a:gdLst/>
                  <a:ahLst/>
                  <a:cxnLst/>
                  <a:rect l="l" t="t" r="r" b="b"/>
                  <a:pathLst>
                    <a:path w="6028" h="4688" extrusionOk="0">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5047269" y="2971743"/>
                  <a:ext cx="63330" cy="98471"/>
                </a:xfrm>
                <a:custGeom>
                  <a:avLst/>
                  <a:gdLst/>
                  <a:ahLst/>
                  <a:cxnLst/>
                  <a:rect l="l" t="t" r="r" b="b"/>
                  <a:pathLst>
                    <a:path w="3015" h="4688" extrusionOk="0">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4966021" y="2953784"/>
                  <a:ext cx="162537" cy="134390"/>
                </a:xfrm>
                <a:custGeom>
                  <a:avLst/>
                  <a:gdLst/>
                  <a:ahLst/>
                  <a:cxnLst/>
                  <a:rect l="l" t="t" r="r" b="b"/>
                  <a:pathLst>
                    <a:path w="7738" h="6398" extrusionOk="0">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5047269" y="2953784"/>
                  <a:ext cx="81289" cy="134390"/>
                </a:xfrm>
                <a:custGeom>
                  <a:avLst/>
                  <a:gdLst/>
                  <a:ahLst/>
                  <a:cxnLst/>
                  <a:rect l="l" t="t" r="r" b="b"/>
                  <a:pathLst>
                    <a:path w="3870" h="6398" extrusionOk="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7"/>
              <p:cNvSpPr/>
              <p:nvPr/>
            </p:nvSpPr>
            <p:spPr>
              <a:xfrm>
                <a:off x="4857160" y="1675375"/>
                <a:ext cx="108992" cy="89286"/>
              </a:xfrm>
              <a:custGeom>
                <a:avLst/>
                <a:gdLst/>
                <a:ahLst/>
                <a:cxnLst/>
                <a:rect l="l" t="t" r="r" b="b"/>
                <a:pathLst>
                  <a:path w="8418" h="6896" extrusionOk="0">
                    <a:moveTo>
                      <a:pt x="1" y="1"/>
                    </a:moveTo>
                    <a:lnTo>
                      <a:pt x="1" y="1709"/>
                    </a:lnTo>
                    <a:lnTo>
                      <a:pt x="5947" y="1709"/>
                    </a:lnTo>
                    <a:lnTo>
                      <a:pt x="6691" y="6895"/>
                    </a:lnTo>
                    <a:lnTo>
                      <a:pt x="8417" y="6895"/>
                    </a:lnTo>
                    <a:lnTo>
                      <a:pt x="7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7"/>
              <p:cNvSpPr/>
              <p:nvPr/>
            </p:nvSpPr>
            <p:spPr>
              <a:xfrm>
                <a:off x="5003532" y="1687908"/>
                <a:ext cx="148093" cy="148119"/>
              </a:xfrm>
              <a:custGeom>
                <a:avLst/>
                <a:gdLst/>
                <a:ahLst/>
                <a:cxnLst/>
                <a:rect l="l" t="t" r="r" b="b"/>
                <a:pathLst>
                  <a:path w="11438" h="11440" extrusionOk="0">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5077565" y="1687908"/>
                <a:ext cx="74060" cy="148119"/>
              </a:xfrm>
              <a:custGeom>
                <a:avLst/>
                <a:gdLst/>
                <a:ahLst/>
                <a:cxnLst/>
                <a:rect l="l" t="t" r="r" b="b"/>
                <a:pathLst>
                  <a:path w="5720" h="11440" extrusionOk="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4893543" y="1755559"/>
                <a:ext cx="194860" cy="297676"/>
              </a:xfrm>
              <a:custGeom>
                <a:avLst/>
                <a:gdLst/>
                <a:ahLst/>
                <a:cxnLst/>
                <a:rect l="l" t="t" r="r" b="b"/>
                <a:pathLst>
                  <a:path w="15050" h="22991" extrusionOk="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5064527" y="1743867"/>
                <a:ext cx="33715" cy="33715"/>
              </a:xfrm>
              <a:custGeom>
                <a:avLst/>
                <a:gdLst/>
                <a:ahLst/>
                <a:cxnLst/>
                <a:rect l="l" t="t" r="r" b="b"/>
                <a:pathLst>
                  <a:path w="2604" h="2604" extrusionOk="0">
                    <a:moveTo>
                      <a:pt x="0" y="1"/>
                    </a:moveTo>
                    <a:lnTo>
                      <a:pt x="0" y="2604"/>
                    </a:lnTo>
                    <a:lnTo>
                      <a:pt x="2603" y="2604"/>
                    </a:lnTo>
                    <a:lnTo>
                      <a:pt x="2603" y="895"/>
                    </a:lnTo>
                    <a:lnTo>
                      <a:pt x="1710" y="895"/>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4990986" y="1755559"/>
                <a:ext cx="97417" cy="297676"/>
              </a:xfrm>
              <a:custGeom>
                <a:avLst/>
                <a:gdLst/>
                <a:ahLst/>
                <a:cxnLst/>
                <a:rect l="l" t="t" r="r" b="b"/>
                <a:pathLst>
                  <a:path w="7524" h="22991" extrusionOk="0">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4906516" y="1836261"/>
                <a:ext cx="168939" cy="193345"/>
              </a:xfrm>
              <a:custGeom>
                <a:avLst/>
                <a:gdLst/>
                <a:ahLst/>
                <a:cxnLst/>
                <a:rect l="l" t="t" r="r" b="b"/>
                <a:pathLst>
                  <a:path w="13048" h="14933" extrusionOk="0">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4990986" y="1836261"/>
                <a:ext cx="84456" cy="193345"/>
              </a:xfrm>
              <a:custGeom>
                <a:avLst/>
                <a:gdLst/>
                <a:ahLst/>
                <a:cxnLst/>
                <a:rect l="l" t="t" r="r" b="b"/>
                <a:pathLst>
                  <a:path w="6523" h="14933" extrusionOk="0">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7"/>
              <p:cNvGrpSpPr/>
              <p:nvPr/>
            </p:nvGrpSpPr>
            <p:grpSpPr>
              <a:xfrm>
                <a:off x="3878747" y="3219364"/>
                <a:ext cx="195326" cy="377859"/>
                <a:chOff x="4135484" y="3435344"/>
                <a:chExt cx="316881" cy="613010"/>
              </a:xfrm>
            </p:grpSpPr>
            <p:sp>
              <p:nvSpPr>
                <p:cNvPr id="869" name="Google Shape;869;p57"/>
                <p:cNvSpPr/>
                <p:nvPr/>
              </p:nvSpPr>
              <p:spPr>
                <a:xfrm>
                  <a:off x="4135484" y="3513147"/>
                  <a:ext cx="118531" cy="457384"/>
                </a:xfrm>
                <a:custGeom>
                  <a:avLst/>
                  <a:gdLst/>
                  <a:ahLst/>
                  <a:cxnLst/>
                  <a:rect l="l" t="t" r="r" b="b"/>
                  <a:pathLst>
                    <a:path w="5643" h="21775" extrusionOk="0">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4333813" y="3513147"/>
                  <a:ext cx="118552" cy="457384"/>
                </a:xfrm>
                <a:custGeom>
                  <a:avLst/>
                  <a:gdLst/>
                  <a:ahLst/>
                  <a:cxnLst/>
                  <a:rect l="l" t="t" r="r" b="b"/>
                  <a:pathLst>
                    <a:path w="5644" h="21775" extrusionOk="0">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4218348" y="3435344"/>
                  <a:ext cx="151131" cy="613010"/>
                </a:xfrm>
                <a:custGeom>
                  <a:avLst/>
                  <a:gdLst/>
                  <a:ahLst/>
                  <a:cxnLst/>
                  <a:rect l="l" t="t" r="r" b="b"/>
                  <a:pathLst>
                    <a:path w="7195" h="29184" extrusionOk="0">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4293903" y="3435344"/>
                  <a:ext cx="75576" cy="613010"/>
                </a:xfrm>
                <a:custGeom>
                  <a:avLst/>
                  <a:gdLst/>
                  <a:ahLst/>
                  <a:cxnLst/>
                  <a:rect l="l" t="t" r="r" b="b"/>
                  <a:pathLst>
                    <a:path w="3598" h="29184" extrusionOk="0">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7"/>
                <p:cNvSpPr/>
                <p:nvPr/>
              </p:nvSpPr>
              <p:spPr>
                <a:xfrm>
                  <a:off x="4255611" y="3554464"/>
                  <a:ext cx="76647" cy="81037"/>
                </a:xfrm>
                <a:custGeom>
                  <a:avLst/>
                  <a:gdLst/>
                  <a:ahLst/>
                  <a:cxnLst/>
                  <a:rect l="l" t="t" r="r" b="b"/>
                  <a:pathLst>
                    <a:path w="3649" h="3858" extrusionOk="0">
                      <a:moveTo>
                        <a:pt x="3648" y="1"/>
                      </a:moveTo>
                      <a:lnTo>
                        <a:pt x="0" y="1925"/>
                      </a:lnTo>
                      <a:lnTo>
                        <a:pt x="0" y="3857"/>
                      </a:lnTo>
                      <a:lnTo>
                        <a:pt x="3648" y="1934"/>
                      </a:lnTo>
                      <a:lnTo>
                        <a:pt x="3648" y="1"/>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255611" y="3701331"/>
                  <a:ext cx="76647" cy="81037"/>
                </a:xfrm>
                <a:custGeom>
                  <a:avLst/>
                  <a:gdLst/>
                  <a:ahLst/>
                  <a:cxnLst/>
                  <a:rect l="l" t="t" r="r" b="b"/>
                  <a:pathLst>
                    <a:path w="3649" h="3858"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7"/>
                <p:cNvSpPr/>
                <p:nvPr/>
              </p:nvSpPr>
              <p:spPr>
                <a:xfrm>
                  <a:off x="4255611" y="3848198"/>
                  <a:ext cx="76647" cy="81016"/>
                </a:xfrm>
                <a:custGeom>
                  <a:avLst/>
                  <a:gdLst/>
                  <a:ahLst/>
                  <a:cxnLst/>
                  <a:rect l="l" t="t" r="r" b="b"/>
                  <a:pathLst>
                    <a:path w="3649" h="3857"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4293903" y="3554464"/>
                  <a:ext cx="38355" cy="60851"/>
                </a:xfrm>
                <a:custGeom>
                  <a:avLst/>
                  <a:gdLst/>
                  <a:ahLst/>
                  <a:cxnLst/>
                  <a:rect l="l" t="t" r="r" b="b"/>
                  <a:pathLst>
                    <a:path w="1826" h="2897" extrusionOk="0">
                      <a:moveTo>
                        <a:pt x="1825" y="1"/>
                      </a:moveTo>
                      <a:lnTo>
                        <a:pt x="1" y="963"/>
                      </a:lnTo>
                      <a:lnTo>
                        <a:pt x="1" y="2897"/>
                      </a:lnTo>
                      <a:lnTo>
                        <a:pt x="1825" y="1934"/>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293903" y="3701331"/>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4293903" y="3848198"/>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4255611" y="3574691"/>
                  <a:ext cx="38313" cy="60809"/>
                </a:xfrm>
                <a:custGeom>
                  <a:avLst/>
                  <a:gdLst/>
                  <a:ahLst/>
                  <a:cxnLst/>
                  <a:rect l="l" t="t" r="r" b="b"/>
                  <a:pathLst>
                    <a:path w="1824" h="2895" extrusionOk="0">
                      <a:moveTo>
                        <a:pt x="1824" y="0"/>
                      </a:moveTo>
                      <a:lnTo>
                        <a:pt x="0" y="962"/>
                      </a:lnTo>
                      <a:lnTo>
                        <a:pt x="0" y="2894"/>
                      </a:lnTo>
                      <a:lnTo>
                        <a:pt x="1824" y="193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255611" y="3721537"/>
                  <a:ext cx="38313" cy="60830"/>
                </a:xfrm>
                <a:custGeom>
                  <a:avLst/>
                  <a:gdLst/>
                  <a:ahLst/>
                  <a:cxnLst/>
                  <a:rect l="l" t="t" r="r" b="b"/>
                  <a:pathLst>
                    <a:path w="1824" h="2896" extrusionOk="0">
                      <a:moveTo>
                        <a:pt x="1824" y="1"/>
                      </a:moveTo>
                      <a:lnTo>
                        <a:pt x="0" y="962"/>
                      </a:lnTo>
                      <a:lnTo>
                        <a:pt x="0" y="2895"/>
                      </a:lnTo>
                      <a:lnTo>
                        <a:pt x="1824" y="1934"/>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4255611" y="3868404"/>
                  <a:ext cx="38313" cy="60809"/>
                </a:xfrm>
                <a:custGeom>
                  <a:avLst/>
                  <a:gdLst/>
                  <a:ahLst/>
                  <a:cxnLst/>
                  <a:rect l="l" t="t" r="r" b="b"/>
                  <a:pathLst>
                    <a:path w="1824" h="2895" extrusionOk="0">
                      <a:moveTo>
                        <a:pt x="1824" y="1"/>
                      </a:moveTo>
                      <a:lnTo>
                        <a:pt x="0" y="962"/>
                      </a:lnTo>
                      <a:lnTo>
                        <a:pt x="0" y="2895"/>
                      </a:lnTo>
                      <a:lnTo>
                        <a:pt x="1824" y="1933"/>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2" name="Google Shape;882;p57"/>
            <p:cNvGrpSpPr/>
            <p:nvPr/>
          </p:nvGrpSpPr>
          <p:grpSpPr>
            <a:xfrm>
              <a:off x="5001130" y="2415731"/>
              <a:ext cx="760006" cy="2158828"/>
              <a:chOff x="5001130" y="2415731"/>
              <a:chExt cx="760006" cy="2158828"/>
            </a:xfrm>
          </p:grpSpPr>
          <p:sp>
            <p:nvSpPr>
              <p:cNvPr id="883" name="Google Shape;883;p57"/>
              <p:cNvSpPr/>
              <p:nvPr/>
            </p:nvSpPr>
            <p:spPr>
              <a:xfrm>
                <a:off x="5504271" y="2773126"/>
                <a:ext cx="256865" cy="541203"/>
              </a:xfrm>
              <a:custGeom>
                <a:avLst/>
                <a:gdLst/>
                <a:ahLst/>
                <a:cxnLst/>
                <a:rect l="l" t="t" r="r" b="b"/>
                <a:pathLst>
                  <a:path w="18849" h="39714" extrusionOk="0">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5417328" y="3339703"/>
                <a:ext cx="225644" cy="1156225"/>
              </a:xfrm>
              <a:custGeom>
                <a:avLst/>
                <a:gdLst/>
                <a:ahLst/>
                <a:cxnLst/>
                <a:rect l="l" t="t" r="r" b="b"/>
                <a:pathLst>
                  <a:path w="16558" h="84845" extrusionOk="0">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5390386" y="4429467"/>
                <a:ext cx="146318" cy="145092"/>
              </a:xfrm>
              <a:custGeom>
                <a:avLst/>
                <a:gdLst/>
                <a:ahLst/>
                <a:cxnLst/>
                <a:rect l="l" t="t" r="r" b="b"/>
                <a:pathLst>
                  <a:path w="10737" h="10647" extrusionOk="0">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5339937" y="3381812"/>
                <a:ext cx="314318" cy="588040"/>
              </a:xfrm>
              <a:custGeom>
                <a:avLst/>
                <a:gdLst/>
                <a:ahLst/>
                <a:cxnLst/>
                <a:rect l="l" t="t" r="r" b="b"/>
                <a:pathLst>
                  <a:path w="23065" h="43151" extrusionOk="0">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5126708" y="3319943"/>
                <a:ext cx="412232" cy="1172728"/>
              </a:xfrm>
              <a:custGeom>
                <a:avLst/>
                <a:gdLst/>
                <a:ahLst/>
                <a:cxnLst/>
                <a:rect l="l" t="t" r="r" b="b"/>
                <a:pathLst>
                  <a:path w="30250" h="86056" extrusionOk="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5001130" y="4431565"/>
                <a:ext cx="212712" cy="142993"/>
              </a:xfrm>
              <a:custGeom>
                <a:avLst/>
                <a:gdLst/>
                <a:ahLst/>
                <a:cxnLst/>
                <a:rect l="l" t="t" r="r" b="b"/>
                <a:pathLst>
                  <a:path w="15609" h="10493" extrusionOk="0">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5170288" y="3333203"/>
                <a:ext cx="368651" cy="634306"/>
              </a:xfrm>
              <a:custGeom>
                <a:avLst/>
                <a:gdLst/>
                <a:ahLst/>
                <a:cxnLst/>
                <a:rect l="l" t="t" r="r" b="b"/>
                <a:pathLst>
                  <a:path w="27052" h="46546" extrusionOk="0">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5350335" y="2564571"/>
                <a:ext cx="51294" cy="21368"/>
              </a:xfrm>
              <a:custGeom>
                <a:avLst/>
                <a:gdLst/>
                <a:ahLst/>
                <a:cxnLst/>
                <a:rect l="l" t="t" r="r" b="b"/>
                <a:pathLst>
                  <a:path w="3764" h="1568" extrusionOk="0">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5348373" y="2444635"/>
                <a:ext cx="184639" cy="230455"/>
              </a:xfrm>
              <a:custGeom>
                <a:avLst/>
                <a:gdLst/>
                <a:ahLst/>
                <a:cxnLst/>
                <a:rect l="l" t="t" r="r" b="b"/>
                <a:pathLst>
                  <a:path w="13549" h="16911" extrusionOk="0">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389201" y="2592357"/>
                <a:ext cx="122184" cy="83618"/>
              </a:xfrm>
              <a:custGeom>
                <a:avLst/>
                <a:gdLst/>
                <a:ahLst/>
                <a:cxnLst/>
                <a:rect l="l" t="t" r="r" b="b"/>
                <a:pathLst>
                  <a:path w="8966" h="6136" extrusionOk="0">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p:nvPr/>
            </p:nvSpPr>
            <p:spPr>
              <a:xfrm>
                <a:off x="5422547" y="2621125"/>
                <a:ext cx="94098" cy="139382"/>
              </a:xfrm>
              <a:custGeom>
                <a:avLst/>
                <a:gdLst/>
                <a:ahLst/>
                <a:cxnLst/>
                <a:rect l="l" t="t" r="r" b="b"/>
                <a:pathLst>
                  <a:path w="6905" h="10228" extrusionOk="0">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5353524" y="2428636"/>
                <a:ext cx="248961" cy="207315"/>
              </a:xfrm>
              <a:custGeom>
                <a:avLst/>
                <a:gdLst/>
                <a:ahLst/>
                <a:cxnLst/>
                <a:rect l="l" t="t" r="r" b="b"/>
                <a:pathLst>
                  <a:path w="18269" h="15213" extrusionOk="0">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5113516" y="2716626"/>
                <a:ext cx="590275" cy="752306"/>
              </a:xfrm>
              <a:custGeom>
                <a:avLst/>
                <a:gdLst/>
                <a:ahLst/>
                <a:cxnLst/>
                <a:rect l="l" t="t" r="r" b="b"/>
                <a:pathLst>
                  <a:path w="43315" h="55205" extrusionOk="0">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5174704" y="2982690"/>
                <a:ext cx="2140" cy="2971"/>
              </a:xfrm>
              <a:custGeom>
                <a:avLst/>
                <a:gdLst/>
                <a:ahLst/>
                <a:cxnLst/>
                <a:rect l="l" t="t" r="r" b="b"/>
                <a:pathLst>
                  <a:path w="157" h="218" extrusionOk="0">
                    <a:moveTo>
                      <a:pt x="132" y="0"/>
                    </a:moveTo>
                    <a:lnTo>
                      <a:pt x="1" y="218"/>
                    </a:lnTo>
                    <a:cubicBezTo>
                      <a:pt x="49" y="142"/>
                      <a:pt x="100" y="69"/>
                      <a:pt x="157" y="0"/>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5297215" y="2448519"/>
                <a:ext cx="179774" cy="69528"/>
              </a:xfrm>
              <a:custGeom>
                <a:avLst/>
                <a:gdLst/>
                <a:ahLst/>
                <a:cxnLst/>
                <a:rect l="l" t="t" r="r" b="b"/>
                <a:pathLst>
                  <a:path w="13192" h="5102" extrusionOk="0">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p:nvPr/>
            </p:nvSpPr>
            <p:spPr>
              <a:xfrm>
                <a:off x="5367601" y="2415731"/>
                <a:ext cx="218081" cy="148812"/>
              </a:xfrm>
              <a:custGeom>
                <a:avLst/>
                <a:gdLst/>
                <a:ahLst/>
                <a:cxnLst/>
                <a:rect l="l" t="t" r="r" b="b"/>
                <a:pathLst>
                  <a:path w="16003" h="10920" extrusionOk="0">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5370095" y="2675485"/>
                <a:ext cx="328450" cy="179147"/>
              </a:xfrm>
              <a:custGeom>
                <a:avLst/>
                <a:gdLst/>
                <a:ahLst/>
                <a:cxnLst/>
                <a:rect l="l" t="t" r="r" b="b"/>
                <a:pathLst>
                  <a:path w="24102" h="13146" extrusionOk="0">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5029189" y="2771027"/>
                <a:ext cx="331026" cy="556779"/>
              </a:xfrm>
              <a:custGeom>
                <a:avLst/>
                <a:gdLst/>
                <a:ahLst/>
                <a:cxnLst/>
                <a:rect l="l" t="t" r="r" b="b"/>
                <a:pathLst>
                  <a:path w="24291" h="40857" extrusionOk="0">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3382878" y="2622174"/>
              <a:ext cx="862266" cy="1952385"/>
              <a:chOff x="3382878" y="2622174"/>
              <a:chExt cx="862266" cy="1952385"/>
            </a:xfrm>
          </p:grpSpPr>
          <p:sp>
            <p:nvSpPr>
              <p:cNvPr id="902" name="Google Shape;902;p57"/>
              <p:cNvSpPr/>
              <p:nvPr/>
            </p:nvSpPr>
            <p:spPr>
              <a:xfrm>
                <a:off x="3387075" y="3704130"/>
                <a:ext cx="75047" cy="103951"/>
              </a:xfrm>
              <a:custGeom>
                <a:avLst/>
                <a:gdLst/>
                <a:ahLst/>
                <a:cxnLst/>
                <a:rect l="l" t="t" r="r" b="b"/>
                <a:pathLst>
                  <a:path w="5507" h="7628" extrusionOk="0">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420163" y="3708340"/>
                <a:ext cx="50653" cy="65330"/>
              </a:xfrm>
              <a:custGeom>
                <a:avLst/>
                <a:gdLst/>
                <a:ahLst/>
                <a:cxnLst/>
                <a:rect l="l" t="t" r="r" b="b"/>
                <a:pathLst>
                  <a:path w="3717" h="4794" extrusionOk="0">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3382878" y="2944369"/>
                <a:ext cx="123969" cy="781714"/>
              </a:xfrm>
              <a:custGeom>
                <a:avLst/>
                <a:gdLst/>
                <a:ahLst/>
                <a:cxnLst/>
                <a:rect l="l" t="t" r="r" b="b"/>
                <a:pathLst>
                  <a:path w="9097" h="57363" extrusionOk="0">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3659285" y="3488093"/>
                <a:ext cx="400662" cy="1086466"/>
              </a:xfrm>
              <a:custGeom>
                <a:avLst/>
                <a:gdLst/>
                <a:ahLst/>
                <a:cxnLst/>
                <a:rect l="l" t="t" r="r" b="b"/>
                <a:pathLst>
                  <a:path w="29401" h="79726" extrusionOk="0">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p:nvPr/>
            </p:nvSpPr>
            <p:spPr>
              <a:xfrm>
                <a:off x="3465461" y="3604008"/>
                <a:ext cx="192420" cy="955915"/>
              </a:xfrm>
              <a:custGeom>
                <a:avLst/>
                <a:gdLst/>
                <a:ahLst/>
                <a:cxnLst/>
                <a:rect l="l" t="t" r="r" b="b"/>
                <a:pathLst>
                  <a:path w="14120" h="70146" extrusionOk="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3445265" y="3314301"/>
                <a:ext cx="329363" cy="1085308"/>
              </a:xfrm>
              <a:custGeom>
                <a:avLst/>
                <a:gdLst/>
                <a:ahLst/>
                <a:cxnLst/>
                <a:rect l="l" t="t" r="r" b="b"/>
                <a:pathLst>
                  <a:path w="24169" h="79641" extrusionOk="0">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3419059" y="2655657"/>
                <a:ext cx="268503" cy="230768"/>
              </a:xfrm>
              <a:custGeom>
                <a:avLst/>
                <a:gdLst/>
                <a:ahLst/>
                <a:cxnLst/>
                <a:rect l="l" t="t" r="r" b="b"/>
                <a:pathLst>
                  <a:path w="19703" h="16934" extrusionOk="0">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3506834" y="2826532"/>
                <a:ext cx="122797" cy="133100"/>
              </a:xfrm>
              <a:custGeom>
                <a:avLst/>
                <a:gdLst/>
                <a:ahLst/>
                <a:cxnLst/>
                <a:rect l="l" t="t" r="r" b="b"/>
                <a:pathLst>
                  <a:path w="9011" h="9767" extrusionOk="0">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3572369" y="4467937"/>
                <a:ext cx="94248" cy="106622"/>
              </a:xfrm>
              <a:custGeom>
                <a:avLst/>
                <a:gdLst/>
                <a:ahLst/>
                <a:cxnLst/>
                <a:rect l="l" t="t" r="r" b="b"/>
                <a:pathLst>
                  <a:path w="6916" h="7824" extrusionOk="0">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3569098" y="4519885"/>
                <a:ext cx="97328" cy="54674"/>
              </a:xfrm>
              <a:custGeom>
                <a:avLst/>
                <a:gdLst/>
                <a:ahLst/>
                <a:cxnLst/>
                <a:rect l="l" t="t" r="r" b="b"/>
                <a:pathLst>
                  <a:path w="7142" h="4012" extrusionOk="0">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3536119" y="3314301"/>
                <a:ext cx="419945" cy="1076872"/>
              </a:xfrm>
              <a:custGeom>
                <a:avLst/>
                <a:gdLst/>
                <a:ahLst/>
                <a:cxnLst/>
                <a:rect l="l" t="t" r="r" b="b"/>
                <a:pathLst>
                  <a:path w="30816" h="79022" extrusionOk="0">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3901159" y="4465130"/>
                <a:ext cx="173355" cy="109429"/>
              </a:xfrm>
              <a:custGeom>
                <a:avLst/>
                <a:gdLst/>
                <a:ahLst/>
                <a:cxnLst/>
                <a:rect l="l" t="t" r="r" b="b"/>
                <a:pathLst>
                  <a:path w="12721" h="8030" extrusionOk="0">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3387961" y="2904754"/>
                <a:ext cx="466524" cy="431188"/>
              </a:xfrm>
              <a:custGeom>
                <a:avLst/>
                <a:gdLst/>
                <a:ahLst/>
                <a:cxnLst/>
                <a:rect l="l" t="t" r="r" b="b"/>
                <a:pathLst>
                  <a:path w="34234" h="31641" extrusionOk="0">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3392717" y="2899030"/>
                <a:ext cx="403796" cy="718946"/>
              </a:xfrm>
              <a:custGeom>
                <a:avLst/>
                <a:gdLst/>
                <a:ahLst/>
                <a:cxnLst/>
                <a:rect l="l" t="t" r="r" b="b"/>
                <a:pathLst>
                  <a:path w="29631" h="52757" extrusionOk="0">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3638871" y="2903528"/>
                <a:ext cx="524223" cy="251605"/>
              </a:xfrm>
              <a:custGeom>
                <a:avLst/>
                <a:gdLst/>
                <a:ahLst/>
                <a:cxnLst/>
                <a:rect l="l" t="t" r="r" b="b"/>
                <a:pathLst>
                  <a:path w="38468" h="18463" extrusionOk="0">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3389174" y="2622174"/>
                <a:ext cx="309140" cy="528461"/>
              </a:xfrm>
              <a:custGeom>
                <a:avLst/>
                <a:gdLst/>
                <a:ahLst/>
                <a:cxnLst/>
                <a:rect l="l" t="t" r="r" b="b"/>
                <a:pathLst>
                  <a:path w="22685" h="38779" extrusionOk="0">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a:off x="4144083" y="2905708"/>
                <a:ext cx="101062" cy="81152"/>
              </a:xfrm>
              <a:custGeom>
                <a:avLst/>
                <a:gdLst/>
                <a:ahLst/>
                <a:cxnLst/>
                <a:rect l="l" t="t" r="r" b="b"/>
                <a:pathLst>
                  <a:path w="7416" h="5955" extrusionOk="0">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9" name="Google Shape;919;p57"/>
          <p:cNvSpPr txBox="1">
            <a:spLocks noGrp="1"/>
          </p:cNvSpPr>
          <p:nvPr>
            <p:ph type="title" idx="4294967295"/>
          </p:nvPr>
        </p:nvSpPr>
        <p:spPr>
          <a:xfrm>
            <a:off x="6147150" y="1416198"/>
            <a:ext cx="22836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solidFill>
                  <a:schemeClr val="accent6"/>
                </a:solidFill>
              </a:rPr>
              <a:t>User</a:t>
            </a:r>
            <a:endParaRPr sz="2200">
              <a:solidFill>
                <a:schemeClr val="accent6"/>
              </a:solidFill>
            </a:endParaRPr>
          </a:p>
        </p:txBody>
      </p:sp>
      <p:sp>
        <p:nvSpPr>
          <p:cNvPr id="920" name="Google Shape;920;p57"/>
          <p:cNvSpPr txBox="1">
            <a:spLocks noGrp="1"/>
          </p:cNvSpPr>
          <p:nvPr>
            <p:ph type="subTitle" idx="4294967295"/>
          </p:nvPr>
        </p:nvSpPr>
        <p:spPr>
          <a:xfrm>
            <a:off x="6147150" y="1929039"/>
            <a:ext cx="2283600" cy="63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400" dirty="0" smtClean="0"/>
              <a:t>Used for Ordering the food</a:t>
            </a:r>
            <a:endParaRPr sz="1400"/>
          </a:p>
        </p:txBody>
      </p:sp>
      <p:sp>
        <p:nvSpPr>
          <p:cNvPr id="921" name="Google Shape;921;p57"/>
          <p:cNvSpPr txBox="1">
            <a:spLocks noGrp="1"/>
          </p:cNvSpPr>
          <p:nvPr>
            <p:ph type="title" idx="4294967295"/>
          </p:nvPr>
        </p:nvSpPr>
        <p:spPr>
          <a:xfrm>
            <a:off x="6199702" y="2713496"/>
            <a:ext cx="22836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solidFill>
                  <a:schemeClr val="accent6"/>
                </a:solidFill>
              </a:rPr>
              <a:t>Payment</a:t>
            </a:r>
            <a:endParaRPr sz="2200">
              <a:solidFill>
                <a:schemeClr val="accent6"/>
              </a:solidFill>
            </a:endParaRPr>
          </a:p>
        </p:txBody>
      </p:sp>
      <p:sp>
        <p:nvSpPr>
          <p:cNvPr id="922" name="Google Shape;922;p57"/>
          <p:cNvSpPr txBox="1">
            <a:spLocks noGrp="1"/>
          </p:cNvSpPr>
          <p:nvPr>
            <p:ph type="subTitle" idx="4294967295"/>
          </p:nvPr>
        </p:nvSpPr>
        <p:spPr>
          <a:xfrm>
            <a:off x="6283785" y="3268378"/>
            <a:ext cx="2283600" cy="637800"/>
          </a:xfrm>
          <a:prstGeom prst="rect">
            <a:avLst/>
          </a:prstGeom>
        </p:spPr>
        <p:txBody>
          <a:bodyPr spcFirstLastPara="1" wrap="square" lIns="91425" tIns="91425" rIns="91425" bIns="91425" anchor="t" anchorCtr="0">
            <a:noAutofit/>
          </a:bodyPr>
          <a:lstStyle/>
          <a:p>
            <a:pPr marL="0" lvl="0" indent="0">
              <a:spcAft>
                <a:spcPts val="1600"/>
              </a:spcAft>
              <a:buNone/>
            </a:pPr>
            <a:r>
              <a:rPr lang="en-US" sz="1400" dirty="0" smtClean="0"/>
              <a:t>Perform a </a:t>
            </a:r>
            <a:r>
              <a:rPr lang="en-US" sz="1400" dirty="0" smtClean="0"/>
              <a:t>seamless payment process</a:t>
            </a:r>
            <a:endParaRPr sz="1400"/>
          </a:p>
        </p:txBody>
      </p:sp>
      <p:sp>
        <p:nvSpPr>
          <p:cNvPr id="923" name="Google Shape;923;p57"/>
          <p:cNvSpPr txBox="1">
            <a:spLocks noGrp="1"/>
          </p:cNvSpPr>
          <p:nvPr>
            <p:ph type="title" idx="4294967295"/>
          </p:nvPr>
        </p:nvSpPr>
        <p:spPr>
          <a:xfrm>
            <a:off x="639652" y="1332116"/>
            <a:ext cx="22836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dirty="0" smtClean="0">
                <a:solidFill>
                  <a:schemeClr val="accent6"/>
                </a:solidFill>
              </a:rPr>
              <a:t>Login</a:t>
            </a:r>
            <a:endParaRPr sz="2200">
              <a:solidFill>
                <a:schemeClr val="accent6"/>
              </a:solidFill>
            </a:endParaRPr>
          </a:p>
        </p:txBody>
      </p:sp>
      <p:sp>
        <p:nvSpPr>
          <p:cNvPr id="924" name="Google Shape;924;p57"/>
          <p:cNvSpPr txBox="1">
            <a:spLocks noGrp="1"/>
          </p:cNvSpPr>
          <p:nvPr>
            <p:ph type="subTitle" idx="4294967295"/>
          </p:nvPr>
        </p:nvSpPr>
        <p:spPr>
          <a:xfrm>
            <a:off x="702785" y="2002618"/>
            <a:ext cx="2283600" cy="637800"/>
          </a:xfrm>
          <a:prstGeom prst="rect">
            <a:avLst/>
          </a:prstGeom>
        </p:spPr>
        <p:txBody>
          <a:bodyPr spcFirstLastPara="1" wrap="square" lIns="91425" tIns="91425" rIns="91425" bIns="91425" anchor="t" anchorCtr="0">
            <a:noAutofit/>
          </a:bodyPr>
          <a:lstStyle/>
          <a:p>
            <a:pPr marL="0" lvl="0" indent="0" algn="r">
              <a:spcAft>
                <a:spcPts val="1600"/>
              </a:spcAft>
              <a:buNone/>
            </a:pPr>
            <a:r>
              <a:rPr lang="en-IN" sz="1400" dirty="0" smtClean="0"/>
              <a:t>Managing </a:t>
            </a:r>
            <a:r>
              <a:rPr lang="en-IN" sz="1400" dirty="0" smtClean="0"/>
              <a:t>the login details</a:t>
            </a:r>
            <a:endParaRPr sz="1400"/>
          </a:p>
        </p:txBody>
      </p:sp>
      <p:sp>
        <p:nvSpPr>
          <p:cNvPr id="925" name="Google Shape;925;p57"/>
          <p:cNvSpPr txBox="1">
            <a:spLocks noGrp="1"/>
          </p:cNvSpPr>
          <p:nvPr>
            <p:ph type="title" idx="4294967295"/>
          </p:nvPr>
        </p:nvSpPr>
        <p:spPr>
          <a:xfrm>
            <a:off x="671184" y="2755531"/>
            <a:ext cx="22836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dirty="0" smtClean="0">
                <a:solidFill>
                  <a:schemeClr val="accent6"/>
                </a:solidFill>
              </a:rPr>
              <a:t>Admin</a:t>
            </a:r>
            <a:endParaRPr sz="2200">
              <a:solidFill>
                <a:schemeClr val="accent6"/>
              </a:solidFill>
            </a:endParaRPr>
          </a:p>
        </p:txBody>
      </p:sp>
      <p:sp>
        <p:nvSpPr>
          <p:cNvPr id="926" name="Google Shape;926;p57"/>
          <p:cNvSpPr txBox="1">
            <a:spLocks noGrp="1"/>
          </p:cNvSpPr>
          <p:nvPr>
            <p:ph type="subTitle" idx="4294967295"/>
          </p:nvPr>
        </p:nvSpPr>
        <p:spPr>
          <a:xfrm>
            <a:off x="608191" y="3457565"/>
            <a:ext cx="2283600" cy="63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sz="1400" dirty="0" smtClean="0"/>
              <a:t>Managing the food details</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0"/>
                                        </p:tgtEl>
                                        <p:attrNameLst>
                                          <p:attrName>style.visibility</p:attrName>
                                        </p:attrNameLst>
                                      </p:cBhvr>
                                      <p:to>
                                        <p:strVal val="visible"/>
                                      </p:to>
                                    </p:set>
                                    <p:anim calcmode="lin" valueType="num">
                                      <p:cBhvr additive="base">
                                        <p:cTn id="7" dur="1000"/>
                                        <p:tgtEl>
                                          <p:spTgt spid="8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7"/>
        <p:cNvGrpSpPr/>
        <p:nvPr/>
      </p:nvGrpSpPr>
      <p:grpSpPr>
        <a:xfrm>
          <a:off x="0" y="0"/>
          <a:ext cx="0" cy="0"/>
          <a:chOff x="0" y="0"/>
          <a:chExt cx="0" cy="0"/>
        </a:xfrm>
      </p:grpSpPr>
      <p:sp>
        <p:nvSpPr>
          <p:cNvPr id="1058" name="Google Shape;1058;p62"/>
          <p:cNvSpPr/>
          <p:nvPr/>
        </p:nvSpPr>
        <p:spPr>
          <a:xfrm>
            <a:off x="5118537" y="1229709"/>
            <a:ext cx="4529959" cy="391379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txBox="1">
            <a:spLocks noGrp="1"/>
          </p:cNvSpPr>
          <p:nvPr>
            <p:ph type="title"/>
          </p:nvPr>
        </p:nvSpPr>
        <p:spPr>
          <a:xfrm>
            <a:off x="5496910" y="2438400"/>
            <a:ext cx="3510456"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smtClean="0">
                <a:solidFill>
                  <a:srgbClr val="FF0000"/>
                </a:solidFill>
                <a:latin typeface="Times New Roman" pitchFamily="18" charset="0"/>
                <a:cs typeface="Times New Roman" pitchFamily="18" charset="0"/>
              </a:rPr>
              <a:t>Individual</a:t>
            </a:r>
            <a:br>
              <a:rPr lang="en-IN" dirty="0" smtClean="0">
                <a:solidFill>
                  <a:srgbClr val="FF0000"/>
                </a:solidFill>
                <a:latin typeface="Times New Roman" pitchFamily="18" charset="0"/>
                <a:cs typeface="Times New Roman" pitchFamily="18" charset="0"/>
              </a:rPr>
            </a:br>
            <a:r>
              <a:rPr lang="en-IN" dirty="0" smtClean="0">
                <a:solidFill>
                  <a:srgbClr val="FF0000"/>
                </a:solidFill>
                <a:latin typeface="Times New Roman" pitchFamily="18" charset="0"/>
                <a:cs typeface="Times New Roman" pitchFamily="18" charset="0"/>
              </a:rPr>
              <a:t>Contribution</a:t>
            </a:r>
            <a:endParaRPr>
              <a:solidFill>
                <a:srgbClr val="FF0000"/>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Login and Register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510454"/>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Frontend – Praveen Kumar P</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t>
            </a:r>
            <a:r>
              <a:rPr lang="en-US" dirty="0" smtClean="0">
                <a:latin typeface="Times New Roman" pitchFamily="18" charset="0"/>
                <a:cs typeface="Times New Roman" pitchFamily="18" charset="0"/>
              </a:rPr>
              <a:t>an components as </a:t>
            </a:r>
            <a:r>
              <a:rPr lang="en-US" dirty="0" smtClean="0">
                <a:latin typeface="Times New Roman" pitchFamily="18" charset="0"/>
                <a:cs typeface="Times New Roman" pitchFamily="18" charset="0"/>
              </a:rPr>
              <a:t>signup </a:t>
            </a:r>
            <a:r>
              <a:rPr lang="en-US" dirty="0" smtClean="0">
                <a:latin typeface="Times New Roman" pitchFamily="18" charset="0"/>
                <a:cs typeface="Times New Roman" pitchFamily="18" charset="0"/>
              </a:rPr>
              <a:t>and </a:t>
            </a:r>
            <a:r>
              <a:rPr lang="en-US" dirty="0" smtClean="0">
                <a:latin typeface="Times New Roman" pitchFamily="18" charset="0"/>
                <a:cs typeface="Times New Roman" pitchFamily="18" charset="0"/>
              </a:rPr>
              <a:t>sign In </a:t>
            </a:r>
            <a:r>
              <a:rPr lang="en-US" dirty="0" smtClean="0">
                <a:latin typeface="Times New Roman" pitchFamily="18" charset="0"/>
                <a:cs typeface="Times New Roman" pitchFamily="18" charset="0"/>
              </a:rPr>
              <a:t>for Admin and User</a:t>
            </a:r>
            <a:r>
              <a:rPr lang="en-US" dirty="0" smtClean="0">
                <a:latin typeface="Times New Roman" pitchFamily="18" charset="0"/>
                <a:cs typeface="Times New Roman" pitchFamily="18" charset="0"/>
              </a:rPr>
              <a:t>.</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the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we created the reference </a:t>
            </a:r>
            <a:r>
              <a:rPr lang="en-US" dirty="0" smtClean="0">
                <a:latin typeface="Times New Roman" pitchFamily="18" charset="0"/>
                <a:cs typeface="Times New Roman" pitchFamily="18" charset="0"/>
              </a:rPr>
              <a:t>form Group </a:t>
            </a:r>
            <a:r>
              <a:rPr lang="en-US" dirty="0" smtClean="0">
                <a:latin typeface="Times New Roman" pitchFamily="18" charset="0"/>
                <a:cs typeface="Times New Roman" pitchFamily="18" charset="0"/>
              </a:rPr>
              <a:t>as we know </a:t>
            </a:r>
            <a:r>
              <a:rPr lang="en-US" dirty="0" smtClean="0">
                <a:latin typeface="Times New Roman" pitchFamily="18" charset="0"/>
                <a:cs typeface="Times New Roman" pitchFamily="18" charset="0"/>
              </a:rPr>
              <a:t>form Group </a:t>
            </a:r>
            <a:r>
              <a:rPr lang="en-US" dirty="0" smtClean="0">
                <a:latin typeface="Times New Roman" pitchFamily="18" charset="0"/>
                <a:cs typeface="Times New Roman" pitchFamily="18" charset="0"/>
              </a:rPr>
              <a:t>is one or more combination of </a:t>
            </a:r>
            <a:r>
              <a:rPr lang="en-US" dirty="0" smtClean="0">
                <a:latin typeface="Times New Roman" pitchFamily="18" charset="0"/>
                <a:cs typeface="Times New Roman" pitchFamily="18" charset="0"/>
              </a:rPr>
              <a:t>form Control, </a:t>
            </a:r>
            <a:r>
              <a:rPr lang="en-US" dirty="0" smtClean="0">
                <a:latin typeface="Times New Roman" pitchFamily="18" charset="0"/>
                <a:cs typeface="Times New Roman" pitchFamily="18" charset="0"/>
              </a:rPr>
              <a:t>then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created a method name </a:t>
            </a:r>
            <a:r>
              <a:rPr lang="en-US" dirty="0" smtClean="0">
                <a:latin typeface="Times New Roman" pitchFamily="18" charset="0"/>
                <a:cs typeface="Times New Roman" pitchFamily="18" charset="0"/>
              </a:rPr>
              <a:t>sign in </a:t>
            </a:r>
            <a:r>
              <a:rPr lang="en-US" dirty="0" smtClean="0">
                <a:latin typeface="Times New Roman" pitchFamily="18" charset="0"/>
                <a:cs typeface="Times New Roman" pitchFamily="18" charset="0"/>
              </a:rPr>
              <a:t>and signup and created an object for an method to store value of the reference</a:t>
            </a:r>
            <a:r>
              <a:rPr lang="en-US" dirty="0" smtClean="0">
                <a:latin typeface="Times New Roman" pitchFamily="18" charset="0"/>
                <a:cs typeface="Times New Roman" pitchFamily="18" charset="0"/>
              </a:rPr>
              <a:t>.</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Service method check </a:t>
            </a:r>
            <a:r>
              <a:rPr lang="en-US" dirty="0" smtClean="0">
                <a:latin typeface="Times New Roman" pitchFamily="18" charset="0"/>
                <a:cs typeface="Times New Roman" pitchFamily="18" charset="0"/>
              </a:rPr>
              <a:t>whether </a:t>
            </a:r>
            <a:r>
              <a:rPr lang="en-US" dirty="0" smtClean="0">
                <a:latin typeface="Times New Roman" pitchFamily="18" charset="0"/>
                <a:cs typeface="Times New Roman" pitchFamily="18" charset="0"/>
              </a:rPr>
              <a:t>the method name or not and the method will check backend part then every is fine it will again come to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and then it will check three parameters of  subscribe after will </a:t>
            </a:r>
            <a:r>
              <a:rPr lang="en-US" dirty="0" smtClean="0">
                <a:latin typeface="Times New Roman" pitchFamily="18" charset="0"/>
                <a:cs typeface="Times New Roman" pitchFamily="18" charset="0"/>
              </a:rPr>
              <a:t>execute.</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After everything fine, then will get appropriate message.</a:t>
            </a:r>
            <a:endParaRPr>
              <a:latin typeface="Times New Roman" pitchFamily="18" charset="0"/>
              <a:cs typeface="Times New Roman" pitchFamily="18" charset="0"/>
            </a:endParaRPr>
          </a:p>
        </p:txBody>
      </p:sp>
      <p:grpSp>
        <p:nvGrpSpPr>
          <p:cNvPr id="1038"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Change Password and Update Profile</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156138"/>
            <a:ext cx="5407229" cy="359453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Frontend – </a:t>
            </a:r>
            <a:r>
              <a:rPr lang="en-IN" b="1" dirty="0" err="1" smtClean="0">
                <a:latin typeface="Times New Roman" pitchFamily="18" charset="0"/>
                <a:cs typeface="Times New Roman" pitchFamily="18" charset="0"/>
              </a:rPr>
              <a:t>Ajays</a:t>
            </a:r>
            <a:endParaRPr lang="en-IN"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an components as </a:t>
            </a:r>
            <a:r>
              <a:rPr lang="en-US" dirty="0" smtClean="0">
                <a:latin typeface="Times New Roman" pitchFamily="18" charset="0"/>
                <a:cs typeface="Times New Roman" pitchFamily="18" charset="0"/>
              </a:rPr>
              <a:t>change password and update Profile </a:t>
            </a:r>
            <a:r>
              <a:rPr lang="en-US" dirty="0" smtClean="0">
                <a:latin typeface="Times New Roman" pitchFamily="18" charset="0"/>
                <a:cs typeface="Times New Roman" pitchFamily="18" charset="0"/>
              </a:rPr>
              <a:t>for </a:t>
            </a:r>
            <a:r>
              <a:rPr lang="en-US" dirty="0" smtClean="0">
                <a:latin typeface="Times New Roman" pitchFamily="18" charset="0"/>
                <a:cs typeface="Times New Roman" pitchFamily="18" charset="0"/>
              </a:rPr>
              <a:t>User</a:t>
            </a:r>
            <a:r>
              <a:rPr lang="en-US" dirty="0" smtClean="0">
                <a:latin typeface="Times New Roman" pitchFamily="18" charset="0"/>
                <a:cs typeface="Times New Roman" pitchFamily="18" charset="0"/>
              </a:rPr>
              <a:t>.</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the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we created the reference form Group as we know form Group is one or more combination of form Control, then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created a method name </a:t>
            </a:r>
            <a:r>
              <a:rPr lang="en-US" dirty="0" smtClean="0">
                <a:latin typeface="Times New Roman" pitchFamily="18" charset="0"/>
                <a:cs typeface="Times New Roman" pitchFamily="18" charset="0"/>
              </a:rPr>
              <a:t>change password </a:t>
            </a:r>
            <a:r>
              <a:rPr lang="en-US" dirty="0" smtClean="0">
                <a:latin typeface="Times New Roman" pitchFamily="18" charset="0"/>
                <a:cs typeface="Times New Roman" pitchFamily="18" charset="0"/>
              </a:rPr>
              <a:t>and </a:t>
            </a:r>
            <a:r>
              <a:rPr lang="en-US" dirty="0" smtClean="0">
                <a:latin typeface="Times New Roman" pitchFamily="18" charset="0"/>
                <a:cs typeface="Times New Roman" pitchFamily="18" charset="0"/>
              </a:rPr>
              <a:t>update profile </a:t>
            </a:r>
            <a:r>
              <a:rPr lang="en-US" dirty="0" smtClean="0">
                <a:latin typeface="Times New Roman" pitchFamily="18" charset="0"/>
                <a:cs typeface="Times New Roman" pitchFamily="18" charset="0"/>
              </a:rPr>
              <a:t>and created an object for an method to store value of the </a:t>
            </a:r>
            <a:r>
              <a:rPr lang="en-US" dirty="0" smtClean="0">
                <a:latin typeface="Times New Roman" pitchFamily="18" charset="0"/>
                <a:cs typeface="Times New Roman" pitchFamily="18" charset="0"/>
              </a:rPr>
              <a:t>reference for user.</a:t>
            </a:r>
            <a:endParaRPr lang="en-US" dirty="0" smtClean="0">
              <a:latin typeface="Times New Roman" pitchFamily="18" charset="0"/>
              <a:cs typeface="Times New Roman" pitchFamily="18" charset="0"/>
            </a:endParaRP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Service method check whether the method name or not and the method will check backend part then every is fine it will again come to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and then it will check three parameters of  subscribe after will execute.</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After everything fine, then will get appropriate </a:t>
            </a:r>
            <a:r>
              <a:rPr lang="en-US" dirty="0" smtClean="0">
                <a:latin typeface="Times New Roman" pitchFamily="18" charset="0"/>
                <a:cs typeface="Times New Roman" pitchFamily="18" charset="0"/>
              </a:rPr>
              <a:t>message and execute.</a:t>
            </a: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2-10-20 at 13.39.16.jpeg"/>
          <p:cNvPicPr>
            <a:picLocks noChangeAspect="1"/>
          </p:cNvPicPr>
          <p:nvPr/>
        </p:nvPicPr>
        <p:blipFill>
          <a:blip r:embed="rId2"/>
          <a:stretch>
            <a:fillRect/>
          </a:stretch>
        </p:blipFill>
        <p:spPr>
          <a:xfrm>
            <a:off x="525517" y="315311"/>
            <a:ext cx="3426373" cy="2123089"/>
          </a:xfrm>
          <a:prstGeom prst="rect">
            <a:avLst/>
          </a:prstGeom>
        </p:spPr>
      </p:pic>
      <p:pic>
        <p:nvPicPr>
          <p:cNvPr id="5" name="Picture 4" descr="WhatsApp Image 2022-10-20 at 13.39.16 (1).jpeg"/>
          <p:cNvPicPr>
            <a:picLocks noChangeAspect="1"/>
          </p:cNvPicPr>
          <p:nvPr/>
        </p:nvPicPr>
        <p:blipFill>
          <a:blip r:embed="rId3"/>
          <a:stretch>
            <a:fillRect/>
          </a:stretch>
        </p:blipFill>
        <p:spPr>
          <a:xfrm>
            <a:off x="4992414" y="325822"/>
            <a:ext cx="3657600" cy="2007476"/>
          </a:xfrm>
          <a:prstGeom prst="rect">
            <a:avLst/>
          </a:prstGeom>
        </p:spPr>
      </p:pic>
      <p:pic>
        <p:nvPicPr>
          <p:cNvPr id="6" name="Picture 5" descr="WhatsApp Image 2022-10-20 at 13.39.16 (2).jpeg"/>
          <p:cNvPicPr>
            <a:picLocks noChangeAspect="1"/>
          </p:cNvPicPr>
          <p:nvPr/>
        </p:nvPicPr>
        <p:blipFill>
          <a:blip r:embed="rId4"/>
          <a:stretch>
            <a:fillRect/>
          </a:stretch>
        </p:blipFill>
        <p:spPr>
          <a:xfrm>
            <a:off x="525517" y="2657804"/>
            <a:ext cx="3447393" cy="2176955"/>
          </a:xfrm>
          <a:prstGeom prst="rect">
            <a:avLst/>
          </a:prstGeom>
        </p:spPr>
      </p:pic>
      <p:pic>
        <p:nvPicPr>
          <p:cNvPr id="7" name="Picture 6" descr="WhatsApp Image 2022-10-20 at 13.39.17.jpeg"/>
          <p:cNvPicPr>
            <a:picLocks noChangeAspect="1"/>
          </p:cNvPicPr>
          <p:nvPr/>
        </p:nvPicPr>
        <p:blipFill>
          <a:blip r:embed="rId5"/>
          <a:stretch>
            <a:fillRect/>
          </a:stretch>
        </p:blipFill>
        <p:spPr>
          <a:xfrm>
            <a:off x="5009931" y="2690648"/>
            <a:ext cx="3692636" cy="20600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Admin And User - Frontend</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647088"/>
          </a:xfrm>
          <a:prstGeom prst="rect">
            <a:avLst/>
          </a:prstGeom>
        </p:spPr>
        <p:txBody>
          <a:bodyPr spcFirstLastPara="1" wrap="square" lIns="91425" tIns="91425" rIns="91425" bIns="91425" anchor="t" anchorCtr="0">
            <a:noAutofit/>
          </a:bodyPr>
          <a:lstStyle/>
          <a:p>
            <a:pPr marL="0" lvl="0" indent="0" algn="l">
              <a:buNone/>
            </a:pPr>
            <a:r>
              <a:rPr lang="en-US" b="1" dirty="0" smtClean="0">
                <a:latin typeface="Times New Roman" pitchFamily="18" charset="0"/>
                <a:cs typeface="Times New Roman" pitchFamily="18" charset="0"/>
              </a:rPr>
              <a:t>Admin side – </a:t>
            </a:r>
            <a:r>
              <a:rPr lang="en-US" b="1" dirty="0" err="1" smtClean="0">
                <a:latin typeface="Times New Roman" pitchFamily="18" charset="0"/>
                <a:cs typeface="Times New Roman" pitchFamily="18" charset="0"/>
              </a:rPr>
              <a:t>Ragul</a:t>
            </a:r>
            <a:r>
              <a:rPr lang="en-US" b="1" dirty="0" smtClean="0">
                <a:latin typeface="Times New Roman" pitchFamily="18" charset="0"/>
                <a:cs typeface="Times New Roman" pitchFamily="18" charset="0"/>
              </a:rPr>
              <a:t> V S</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class for Mapping frontend and backend </a:t>
            </a:r>
            <a:r>
              <a:rPr lang="en-US" dirty="0" smtClean="0">
                <a:latin typeface="Times New Roman" pitchFamily="18" charset="0"/>
                <a:cs typeface="Times New Roman" pitchFamily="18" charset="0"/>
              </a:rPr>
              <a:t>database</a:t>
            </a: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service class for food and created </a:t>
            </a:r>
            <a:r>
              <a:rPr lang="en-US" dirty="0" err="1" smtClean="0">
                <a:latin typeface="Times New Roman" pitchFamily="18" charset="0"/>
                <a:cs typeface="Times New Roman" pitchFamily="18" charset="0"/>
              </a:rPr>
              <a:t>storeFood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updatefood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findallfood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deletefood</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findfoodbyname, </a:t>
            </a:r>
            <a:r>
              <a:rPr lang="en-US" dirty="0" err="1" smtClean="0">
                <a:latin typeface="Times New Roman" pitchFamily="18" charset="0"/>
                <a:cs typeface="Times New Roman" pitchFamily="18" charset="0"/>
              </a:rPr>
              <a:t>findfoodbycuisines</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methods according to admin requirements </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components for add food and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importing service for accessing methods and html page for form </a:t>
            </a:r>
            <a:r>
              <a:rPr lang="en-US" dirty="0" smtClean="0">
                <a:latin typeface="Times New Roman" pitchFamily="18" charset="0"/>
                <a:cs typeface="Times New Roman" pitchFamily="18" charset="0"/>
              </a:rPr>
              <a:t>display</a:t>
            </a: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component for view food and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importing service class for accessing methods and html file for display forms</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component for </a:t>
            </a:r>
            <a:r>
              <a:rPr lang="en-US" dirty="0" err="1" smtClean="0">
                <a:latin typeface="Times New Roman" pitchFamily="18" charset="0"/>
                <a:cs typeface="Times New Roman" pitchFamily="18" charset="0"/>
              </a:rPr>
              <a:t>admindashboard</a:t>
            </a:r>
            <a:r>
              <a:rPr lang="en-US" dirty="0" smtClean="0">
                <a:latin typeface="Times New Roman" pitchFamily="18" charset="0"/>
                <a:cs typeface="Times New Roman" pitchFamily="18" charset="0"/>
              </a:rPr>
              <a:t> . In html page provided </a:t>
            </a:r>
            <a:r>
              <a:rPr lang="en-US" dirty="0" err="1" smtClean="0">
                <a:latin typeface="Times New Roman" pitchFamily="18" charset="0"/>
                <a:cs typeface="Times New Roman" pitchFamily="18" charset="0"/>
              </a:rPr>
              <a:t>routerlink</a:t>
            </a:r>
            <a:r>
              <a:rPr lang="en-US" dirty="0" smtClean="0">
                <a:latin typeface="Times New Roman" pitchFamily="18" charset="0"/>
                <a:cs typeface="Times New Roman" pitchFamily="18" charset="0"/>
              </a:rPr>
              <a:t> ,router outlet and logout. </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importing router for </a:t>
            </a:r>
            <a:r>
              <a:rPr lang="en-US" dirty="0" err="1" smtClean="0">
                <a:latin typeface="Times New Roman" pitchFamily="18" charset="0"/>
                <a:cs typeface="Times New Roman" pitchFamily="18" charset="0"/>
              </a:rPr>
              <a:t>navigation.Created</a:t>
            </a:r>
            <a:r>
              <a:rPr lang="en-US" dirty="0" smtClean="0">
                <a:latin typeface="Times New Roman" pitchFamily="18" charset="0"/>
                <a:cs typeface="Times New Roman" pitchFamily="18" charset="0"/>
              </a:rPr>
              <a:t> cuisines class for Mapping with database table </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service class for cuisines and </a:t>
            </a:r>
            <a:r>
              <a:rPr lang="en-US" dirty="0" smtClean="0">
                <a:latin typeface="Times New Roman" pitchFamily="18" charset="0"/>
                <a:cs typeface="Times New Roman" pitchFamily="18" charset="0"/>
              </a:rPr>
              <a:t>created </a:t>
            </a:r>
            <a:r>
              <a:rPr lang="en-US" dirty="0" err="1" smtClean="0">
                <a:latin typeface="Times New Roman" pitchFamily="18" charset="0"/>
                <a:cs typeface="Times New Roman" pitchFamily="18" charset="0"/>
              </a:rPr>
              <a:t>storecuisines,deletecuisines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deletecuisinesbyid,findallcuisines</a:t>
            </a:r>
            <a:r>
              <a:rPr lang="en-US" dirty="0" smtClean="0">
                <a:latin typeface="Times New Roman" pitchFamily="18" charset="0"/>
                <a:cs typeface="Times New Roman" pitchFamily="18" charset="0"/>
              </a:rPr>
              <a:t> methods</a:t>
            </a:r>
            <a:r>
              <a:rPr lang="en-US" dirty="0" smtClean="0">
                <a:latin typeface="Times New Roman" pitchFamily="18" charset="0"/>
                <a:cs typeface="Times New Roman" pitchFamily="18" charset="0"/>
              </a:rPr>
              <a:t>.</a:t>
            </a: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Admin And User - Frontend</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153102"/>
          </a:xfrm>
          <a:prstGeom prst="rect">
            <a:avLst/>
          </a:prstGeom>
        </p:spPr>
        <p:txBody>
          <a:bodyPr spcFirstLastPara="1" wrap="square" lIns="91425" tIns="91425" rIns="91425" bIns="91425" anchor="t" anchorCtr="0">
            <a:noAutofit/>
          </a:bodyPr>
          <a:lstStyle/>
          <a:p>
            <a:pPr marL="0" lvl="0" indent="0" algn="l">
              <a:buNone/>
            </a:pPr>
            <a:r>
              <a:rPr lang="en-US" b="1" dirty="0" smtClean="0">
                <a:latin typeface="Times New Roman" pitchFamily="18" charset="0"/>
                <a:cs typeface="Times New Roman" pitchFamily="18" charset="0"/>
              </a:rPr>
              <a:t>Admin side</a:t>
            </a:r>
          </a:p>
          <a:p>
            <a:pPr marL="0" lvl="0" indent="0" algn="l">
              <a:buNone/>
            </a:pPr>
            <a:endParaRPr lang="en-US"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err="1" smtClean="0">
                <a:latin typeface="Times New Roman" pitchFamily="18" charset="0"/>
                <a:cs typeface="Times New Roman" pitchFamily="18" charset="0"/>
              </a:rPr>
              <a:t>addcuisine</a:t>
            </a:r>
            <a:r>
              <a:rPr lang="en-US" dirty="0" smtClean="0">
                <a:latin typeface="Times New Roman" pitchFamily="18" charset="0"/>
                <a:cs typeface="Times New Roman" pitchFamily="18" charset="0"/>
              </a:rPr>
              <a:t> component,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imported service class for accessing methods and in html for display </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Then </a:t>
            </a:r>
            <a:r>
              <a:rPr lang="en-US" dirty="0" err="1" smtClean="0">
                <a:latin typeface="Times New Roman" pitchFamily="18" charset="0"/>
                <a:cs typeface="Times New Roman" pitchFamily="18" charset="0"/>
              </a:rPr>
              <a:t>app.routing.module.ts</a:t>
            </a:r>
            <a:r>
              <a:rPr lang="en-US" dirty="0" smtClean="0">
                <a:latin typeface="Times New Roman" pitchFamily="18" charset="0"/>
                <a:cs typeface="Times New Roman" pitchFamily="18" charset="0"/>
              </a:rPr>
              <a:t> importing all components and created path of all </a:t>
            </a:r>
            <a:r>
              <a:rPr lang="en-US" dirty="0" smtClean="0">
                <a:latin typeface="Times New Roman" pitchFamily="18" charset="0"/>
                <a:cs typeface="Times New Roman" pitchFamily="18" charset="0"/>
              </a:rPr>
              <a:t>components</a:t>
            </a:r>
          </a:p>
          <a:p>
            <a:pPr marL="0" lvl="0" indent="0" algn="l">
              <a:buFont typeface="Wingdings" pitchFamily="2" charset="2"/>
              <a:buChar char="ü"/>
            </a:pPr>
            <a:r>
              <a:rPr lang="en-US" dirty="0" smtClean="0">
                <a:latin typeface="Times New Roman" pitchFamily="18" charset="0"/>
                <a:cs typeface="Times New Roman" pitchFamily="18" charset="0"/>
              </a:rPr>
              <a:t>Then </a:t>
            </a:r>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app.component.html</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page router-outlet </a:t>
            </a:r>
            <a:r>
              <a:rPr lang="en-US" dirty="0" smtClean="0">
                <a:latin typeface="Times New Roman" pitchFamily="18" charset="0"/>
                <a:cs typeface="Times New Roman" pitchFamily="18" charset="0"/>
              </a:rPr>
              <a:t>provided</a:t>
            </a:r>
            <a:r>
              <a:rPr lang="en-US" dirty="0" smtClean="0">
                <a:latin typeface="Times New Roman" pitchFamily="18" charset="0"/>
                <a:cs typeface="Times New Roman" pitchFamily="18" charset="0"/>
              </a:rPr>
              <a:t>.</a:t>
            </a:r>
          </a:p>
          <a:p>
            <a:pPr marL="0" lvl="0" indent="0" algn="l">
              <a:buNone/>
            </a:pPr>
            <a:endParaRPr lang="en-IN" dirty="0" smtClean="0">
              <a:latin typeface="Times New Roman" pitchFamily="18" charset="0"/>
              <a:cs typeface="Times New Roman" pitchFamily="18" charset="0"/>
            </a:endParaRPr>
          </a:p>
          <a:p>
            <a:pPr marL="0" lvl="0" indent="0" algn="l">
              <a:buNone/>
            </a:pPr>
            <a:r>
              <a:rPr lang="en-IN" b="1" dirty="0" smtClean="0">
                <a:latin typeface="Times New Roman" pitchFamily="18" charset="0"/>
                <a:cs typeface="Times New Roman" pitchFamily="18" charset="0"/>
              </a:rPr>
              <a:t>User side – </a:t>
            </a:r>
            <a:r>
              <a:rPr lang="en-IN" b="1" dirty="0" err="1" smtClean="0">
                <a:latin typeface="Times New Roman" pitchFamily="18" charset="0"/>
                <a:cs typeface="Times New Roman" pitchFamily="18" charset="0"/>
              </a:rPr>
              <a:t>Prateek</a:t>
            </a:r>
            <a:r>
              <a:rPr lang="en-IN" b="1" dirty="0" smtClean="0">
                <a:latin typeface="Times New Roman" pitchFamily="18" charset="0"/>
                <a:cs typeface="Times New Roman" pitchFamily="18" charset="0"/>
              </a:rPr>
              <a:t> </a:t>
            </a:r>
          </a:p>
          <a:p>
            <a:pPr marL="0" lvl="0" indent="0" algn="l">
              <a:buFont typeface="Wingdings" pitchFamily="2" charset="2"/>
              <a:buChar char="ü"/>
            </a:pPr>
            <a:r>
              <a:rPr lang="en-US" dirty="0" smtClean="0">
                <a:latin typeface="Times New Roman" pitchFamily="18" charset="0"/>
                <a:cs typeface="Times New Roman" pitchFamily="18" charset="0"/>
              </a:rPr>
              <a:t>We </a:t>
            </a:r>
            <a:r>
              <a:rPr lang="en-US" dirty="0" smtClean="0">
                <a:latin typeface="Times New Roman" pitchFamily="18" charset="0"/>
                <a:cs typeface="Times New Roman" pitchFamily="18" charset="0"/>
              </a:rPr>
              <a:t>have various functionalities here user can view and search the food items </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I</a:t>
            </a:r>
            <a:r>
              <a:rPr lang="en-US" dirty="0" smtClean="0">
                <a:latin typeface="Times New Roman" pitchFamily="18" charset="0"/>
                <a:cs typeface="Times New Roman" pitchFamily="18" charset="0"/>
              </a:rPr>
              <a:t>f </a:t>
            </a:r>
            <a:r>
              <a:rPr lang="en-US" dirty="0" smtClean="0">
                <a:latin typeface="Times New Roman" pitchFamily="18" charset="0"/>
                <a:cs typeface="Times New Roman" pitchFamily="18" charset="0"/>
              </a:rPr>
              <a:t>the user will click on the view all item than list of all food item will appear on the screen. </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U</a:t>
            </a:r>
            <a:r>
              <a:rPr lang="en-US" dirty="0" smtClean="0">
                <a:latin typeface="Times New Roman" pitchFamily="18" charset="0"/>
                <a:cs typeface="Times New Roman" pitchFamily="18" charset="0"/>
              </a:rPr>
              <a:t>ser </a:t>
            </a:r>
            <a:r>
              <a:rPr lang="en-US" dirty="0" smtClean="0">
                <a:latin typeface="Times New Roman" pitchFamily="18" charset="0"/>
                <a:cs typeface="Times New Roman" pitchFamily="18" charset="0"/>
              </a:rPr>
              <a:t>can also pay the money using pay now button.</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hatsApp Image 2022-10-20 at 13.39.17 (1).jpeg"/>
          <p:cNvPicPr>
            <a:picLocks noChangeAspect="1"/>
          </p:cNvPicPr>
          <p:nvPr/>
        </p:nvPicPr>
        <p:blipFill>
          <a:blip r:embed="rId2"/>
          <a:stretch>
            <a:fillRect/>
          </a:stretch>
        </p:blipFill>
        <p:spPr>
          <a:xfrm>
            <a:off x="441434" y="294290"/>
            <a:ext cx="3552497" cy="2070538"/>
          </a:xfrm>
          <a:prstGeom prst="rect">
            <a:avLst/>
          </a:prstGeom>
        </p:spPr>
      </p:pic>
      <p:pic>
        <p:nvPicPr>
          <p:cNvPr id="9" name="Picture 8" descr="WhatsApp Image 2022-10-20 at 13.39.19 (1).jpeg"/>
          <p:cNvPicPr>
            <a:picLocks noChangeAspect="1"/>
          </p:cNvPicPr>
          <p:nvPr/>
        </p:nvPicPr>
        <p:blipFill>
          <a:blip r:embed="rId3"/>
          <a:stretch>
            <a:fillRect/>
          </a:stretch>
        </p:blipFill>
        <p:spPr>
          <a:xfrm>
            <a:off x="4966722" y="315310"/>
            <a:ext cx="3725333" cy="2095500"/>
          </a:xfrm>
          <a:prstGeom prst="rect">
            <a:avLst/>
          </a:prstGeom>
        </p:spPr>
      </p:pic>
      <p:pic>
        <p:nvPicPr>
          <p:cNvPr id="11" name="Picture 10" descr="WhatsApp Image 2022-10-20 at 13.39.17 (2).jpeg"/>
          <p:cNvPicPr>
            <a:picLocks noChangeAspect="1"/>
          </p:cNvPicPr>
          <p:nvPr/>
        </p:nvPicPr>
        <p:blipFill>
          <a:blip r:embed="rId4"/>
          <a:stretch>
            <a:fillRect/>
          </a:stretch>
        </p:blipFill>
        <p:spPr>
          <a:xfrm>
            <a:off x="371365" y="2638095"/>
            <a:ext cx="3664607" cy="2179583"/>
          </a:xfrm>
          <a:prstGeom prst="rect">
            <a:avLst/>
          </a:prstGeom>
        </p:spPr>
      </p:pic>
      <p:pic>
        <p:nvPicPr>
          <p:cNvPr id="12" name="Picture 11" descr="WhatsApp Image 2022-10-20 at 13.39.18 (1).jpeg"/>
          <p:cNvPicPr>
            <a:picLocks noChangeAspect="1"/>
          </p:cNvPicPr>
          <p:nvPr/>
        </p:nvPicPr>
        <p:blipFill>
          <a:blip r:embed="rId5"/>
          <a:stretch>
            <a:fillRect/>
          </a:stretch>
        </p:blipFill>
        <p:spPr>
          <a:xfrm>
            <a:off x="4942197" y="2711670"/>
            <a:ext cx="3949554" cy="20390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atsApp Image 2022-10-20 at 13.39.18 (2).jpeg"/>
          <p:cNvPicPr>
            <a:picLocks noChangeAspect="1"/>
          </p:cNvPicPr>
          <p:nvPr/>
        </p:nvPicPr>
        <p:blipFill>
          <a:blip r:embed="rId2"/>
          <a:stretch>
            <a:fillRect/>
          </a:stretch>
        </p:blipFill>
        <p:spPr>
          <a:xfrm>
            <a:off x="357352" y="325819"/>
            <a:ext cx="3762703" cy="2028497"/>
          </a:xfrm>
          <a:prstGeom prst="rect">
            <a:avLst/>
          </a:prstGeom>
        </p:spPr>
      </p:pic>
      <p:pic>
        <p:nvPicPr>
          <p:cNvPr id="7" name="Picture 6" descr="WhatsApp Image 2022-10-20 at 13.39.19.jpeg"/>
          <p:cNvPicPr>
            <a:picLocks noChangeAspect="1"/>
          </p:cNvPicPr>
          <p:nvPr/>
        </p:nvPicPr>
        <p:blipFill>
          <a:blip r:embed="rId3"/>
          <a:stretch>
            <a:fillRect/>
          </a:stretch>
        </p:blipFill>
        <p:spPr>
          <a:xfrm>
            <a:off x="5076497" y="231227"/>
            <a:ext cx="3857295" cy="2169729"/>
          </a:xfrm>
          <a:prstGeom prst="rect">
            <a:avLst/>
          </a:prstGeom>
        </p:spPr>
      </p:pic>
      <p:pic>
        <p:nvPicPr>
          <p:cNvPr id="10" name="Picture 9" descr="WhatsApp Image 2022-10-20 at 13.39.19 (1).jpeg"/>
          <p:cNvPicPr>
            <a:picLocks noChangeAspect="1"/>
          </p:cNvPicPr>
          <p:nvPr/>
        </p:nvPicPr>
        <p:blipFill>
          <a:blip r:embed="rId4"/>
          <a:stretch>
            <a:fillRect/>
          </a:stretch>
        </p:blipFill>
        <p:spPr>
          <a:xfrm>
            <a:off x="385378" y="2732688"/>
            <a:ext cx="3650594" cy="2112581"/>
          </a:xfrm>
          <a:prstGeom prst="rect">
            <a:avLst/>
          </a:prstGeom>
        </p:spPr>
      </p:pic>
      <p:pic>
        <p:nvPicPr>
          <p:cNvPr id="13" name="Picture 12" descr="WhatsApp Image 2022-10-20 at 13.39.20.jpeg"/>
          <p:cNvPicPr>
            <a:picLocks noChangeAspect="1"/>
          </p:cNvPicPr>
          <p:nvPr/>
        </p:nvPicPr>
        <p:blipFill>
          <a:blip r:embed="rId5"/>
          <a:stretch>
            <a:fillRect/>
          </a:stretch>
        </p:blipFill>
        <p:spPr>
          <a:xfrm>
            <a:off x="5150069" y="2731375"/>
            <a:ext cx="3647089" cy="20337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6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Payment -Frontend</a:t>
            </a:r>
            <a:endParaRPr/>
          </a:p>
        </p:txBody>
      </p:sp>
      <p:grpSp>
        <p:nvGrpSpPr>
          <p:cNvPr id="1266" name="Google Shape;1266;p68"/>
          <p:cNvGrpSpPr/>
          <p:nvPr/>
        </p:nvGrpSpPr>
        <p:grpSpPr>
          <a:xfrm>
            <a:off x="4974225" y="1254964"/>
            <a:ext cx="1423731" cy="3346029"/>
            <a:chOff x="15332125" y="955775"/>
            <a:chExt cx="1094925" cy="2573275"/>
          </a:xfrm>
        </p:grpSpPr>
        <p:sp>
          <p:nvSpPr>
            <p:cNvPr id="1267" name="Google Shape;1267;p68"/>
            <p:cNvSpPr/>
            <p:nvPr/>
          </p:nvSpPr>
          <p:spPr>
            <a:xfrm>
              <a:off x="15477800" y="1654950"/>
              <a:ext cx="121250" cy="219150"/>
            </a:xfrm>
            <a:custGeom>
              <a:avLst/>
              <a:gdLst/>
              <a:ahLst/>
              <a:cxnLst/>
              <a:rect l="l" t="t" r="r" b="b"/>
              <a:pathLst>
                <a:path w="4850" h="8766" extrusionOk="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15394350" y="1811525"/>
              <a:ext cx="209650" cy="320325"/>
            </a:xfrm>
            <a:custGeom>
              <a:avLst/>
              <a:gdLst/>
              <a:ahLst/>
              <a:cxnLst/>
              <a:rect l="l" t="t" r="r" b="b"/>
              <a:pathLst>
                <a:path w="8386" h="12813" extrusionOk="0">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15381000" y="1791900"/>
              <a:ext cx="235975" cy="62625"/>
            </a:xfrm>
            <a:custGeom>
              <a:avLst/>
              <a:gdLst/>
              <a:ahLst/>
              <a:cxnLst/>
              <a:rect l="l" t="t" r="r" b="b"/>
              <a:pathLst>
                <a:path w="9439" h="2505" extrusionOk="0">
                  <a:moveTo>
                    <a:pt x="9274" y="1"/>
                  </a:moveTo>
                  <a:lnTo>
                    <a:pt x="0" y="1054"/>
                  </a:lnTo>
                  <a:lnTo>
                    <a:pt x="165" y="2505"/>
                  </a:lnTo>
                  <a:lnTo>
                    <a:pt x="9438" y="1451"/>
                  </a:lnTo>
                  <a:lnTo>
                    <a:pt x="9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8"/>
            <p:cNvSpPr/>
            <p:nvPr/>
          </p:nvSpPr>
          <p:spPr>
            <a:xfrm>
              <a:off x="15414100" y="1897725"/>
              <a:ext cx="189475" cy="122425"/>
            </a:xfrm>
            <a:custGeom>
              <a:avLst/>
              <a:gdLst/>
              <a:ahLst/>
              <a:cxnLst/>
              <a:rect l="l" t="t" r="r" b="b"/>
              <a:pathLst>
                <a:path w="7579" h="4897" extrusionOk="0">
                  <a:moveTo>
                    <a:pt x="7578" y="1"/>
                  </a:moveTo>
                  <a:lnTo>
                    <a:pt x="1" y="861"/>
                  </a:lnTo>
                  <a:lnTo>
                    <a:pt x="951" y="4897"/>
                  </a:lnTo>
                  <a:lnTo>
                    <a:pt x="7557" y="4146"/>
                  </a:lnTo>
                  <a:lnTo>
                    <a:pt x="7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8"/>
            <p:cNvSpPr/>
            <p:nvPr/>
          </p:nvSpPr>
          <p:spPr>
            <a:xfrm>
              <a:off x="15517050" y="1944850"/>
              <a:ext cx="196600" cy="187100"/>
            </a:xfrm>
            <a:custGeom>
              <a:avLst/>
              <a:gdLst/>
              <a:ahLst/>
              <a:cxnLst/>
              <a:rect l="l" t="t" r="r" b="b"/>
              <a:pathLst>
                <a:path w="7864" h="7484" extrusionOk="0">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15683100" y="1289275"/>
              <a:ext cx="101775" cy="82800"/>
            </a:xfrm>
            <a:custGeom>
              <a:avLst/>
              <a:gdLst/>
              <a:ahLst/>
              <a:cxnLst/>
              <a:rect l="l" t="t" r="r" b="b"/>
              <a:pathLst>
                <a:path w="4071" h="3312" extrusionOk="0">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15925550" y="1435050"/>
              <a:ext cx="85525" cy="174475"/>
            </a:xfrm>
            <a:custGeom>
              <a:avLst/>
              <a:gdLst/>
              <a:ahLst/>
              <a:cxnLst/>
              <a:rect l="l" t="t" r="r" b="b"/>
              <a:pathLst>
                <a:path w="3421" h="6979" extrusionOk="0">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16085000" y="3363675"/>
              <a:ext cx="297625" cy="165375"/>
            </a:xfrm>
            <a:custGeom>
              <a:avLst/>
              <a:gdLst/>
              <a:ahLst/>
              <a:cxnLst/>
              <a:rect l="l" t="t" r="r" b="b"/>
              <a:pathLst>
                <a:path w="11905" h="6615" extrusionOk="0">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15332125" y="3350300"/>
              <a:ext cx="289125" cy="146450"/>
            </a:xfrm>
            <a:custGeom>
              <a:avLst/>
              <a:gdLst/>
              <a:ahLst/>
              <a:cxnLst/>
              <a:rect l="l" t="t" r="r" b="b"/>
              <a:pathLst>
                <a:path w="11565" h="5858" extrusionOk="0">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16092275" y="3448750"/>
              <a:ext cx="290350" cy="80300"/>
            </a:xfrm>
            <a:custGeom>
              <a:avLst/>
              <a:gdLst/>
              <a:ahLst/>
              <a:cxnLst/>
              <a:rect l="l" t="t" r="r" b="b"/>
              <a:pathLst>
                <a:path w="11614" h="3212" extrusionOk="0">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16245075" y="3390875"/>
              <a:ext cx="49350" cy="23500"/>
            </a:xfrm>
            <a:custGeom>
              <a:avLst/>
              <a:gdLst/>
              <a:ahLst/>
              <a:cxnLst/>
              <a:rect l="l" t="t" r="r" b="b"/>
              <a:pathLst>
                <a:path w="1974" h="940" extrusionOk="0">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16240925" y="3416450"/>
              <a:ext cx="49325" cy="23500"/>
            </a:xfrm>
            <a:custGeom>
              <a:avLst/>
              <a:gdLst/>
              <a:ahLst/>
              <a:cxnLst/>
              <a:rect l="l" t="t" r="r" b="b"/>
              <a:pathLst>
                <a:path w="1973" h="940" extrusionOk="0">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15761425" y="2175825"/>
              <a:ext cx="579150" cy="1201225"/>
            </a:xfrm>
            <a:custGeom>
              <a:avLst/>
              <a:gdLst/>
              <a:ahLst/>
              <a:cxnLst/>
              <a:rect l="l" t="t" r="r" b="b"/>
              <a:pathLst>
                <a:path w="23166" h="48049" extrusionOk="0">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8"/>
            <p:cNvSpPr/>
            <p:nvPr/>
          </p:nvSpPr>
          <p:spPr>
            <a:xfrm>
              <a:off x="15332125" y="3353025"/>
              <a:ext cx="269725" cy="143725"/>
            </a:xfrm>
            <a:custGeom>
              <a:avLst/>
              <a:gdLst/>
              <a:ahLst/>
              <a:cxnLst/>
              <a:rect l="l" t="t" r="r" b="b"/>
              <a:pathLst>
                <a:path w="10789" h="5749" extrusionOk="0">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15587950" y="3395825"/>
              <a:ext cx="31025" cy="60600"/>
            </a:xfrm>
            <a:custGeom>
              <a:avLst/>
              <a:gdLst/>
              <a:ahLst/>
              <a:cxnLst/>
              <a:rect l="l" t="t" r="r" b="b"/>
              <a:pathLst>
                <a:path w="1241" h="2424" extrusionOk="0">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15520975" y="3358025"/>
              <a:ext cx="46375" cy="38750"/>
            </a:xfrm>
            <a:custGeom>
              <a:avLst/>
              <a:gdLst/>
              <a:ahLst/>
              <a:cxnLst/>
              <a:rect l="l" t="t" r="r" b="b"/>
              <a:pathLst>
                <a:path w="1855" h="1550" extrusionOk="0">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15502400" y="3376100"/>
              <a:ext cx="46375" cy="38775"/>
            </a:xfrm>
            <a:custGeom>
              <a:avLst/>
              <a:gdLst/>
              <a:ahLst/>
              <a:cxnLst/>
              <a:rect l="l" t="t" r="r" b="b"/>
              <a:pathLst>
                <a:path w="1855" h="1551" extrusionOk="0">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15551475" y="2229100"/>
              <a:ext cx="696425" cy="1152875"/>
            </a:xfrm>
            <a:custGeom>
              <a:avLst/>
              <a:gdLst/>
              <a:ahLst/>
              <a:cxnLst/>
              <a:rect l="l" t="t" r="r" b="b"/>
              <a:pathLst>
                <a:path w="27857" h="46115" extrusionOk="0">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15721300" y="1518975"/>
              <a:ext cx="577825" cy="891800"/>
            </a:xfrm>
            <a:custGeom>
              <a:avLst/>
              <a:gdLst/>
              <a:ahLst/>
              <a:cxnLst/>
              <a:rect l="l" t="t" r="r" b="b"/>
              <a:pathLst>
                <a:path w="23113" h="35672" extrusionOk="0">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15776775" y="1678125"/>
              <a:ext cx="650100" cy="597775"/>
            </a:xfrm>
            <a:custGeom>
              <a:avLst/>
              <a:gdLst/>
              <a:ahLst/>
              <a:cxnLst/>
              <a:rect l="l" t="t" r="r" b="b"/>
              <a:pathLst>
                <a:path w="26004" h="23911" extrusionOk="0">
                  <a:moveTo>
                    <a:pt x="23141" y="1"/>
                  </a:moveTo>
                  <a:lnTo>
                    <a:pt x="1" y="3200"/>
                  </a:lnTo>
                  <a:lnTo>
                    <a:pt x="2863" y="23910"/>
                  </a:lnTo>
                  <a:lnTo>
                    <a:pt x="26004" y="20712"/>
                  </a:lnTo>
                  <a:lnTo>
                    <a:pt x="2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15886150" y="1762425"/>
              <a:ext cx="446450" cy="336425"/>
            </a:xfrm>
            <a:custGeom>
              <a:avLst/>
              <a:gdLst/>
              <a:ahLst/>
              <a:cxnLst/>
              <a:rect l="l" t="t" r="r" b="b"/>
              <a:pathLst>
                <a:path w="17858" h="13457" extrusionOk="0">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15743050" y="1757900"/>
              <a:ext cx="684000" cy="562200"/>
            </a:xfrm>
            <a:custGeom>
              <a:avLst/>
              <a:gdLst/>
              <a:ahLst/>
              <a:cxnLst/>
              <a:rect l="l" t="t" r="r" b="b"/>
              <a:pathLst>
                <a:path w="27360" h="22488" extrusionOk="0">
                  <a:moveTo>
                    <a:pt x="1355" y="0"/>
                  </a:moveTo>
                  <a:lnTo>
                    <a:pt x="1" y="1677"/>
                  </a:lnTo>
                  <a:lnTo>
                    <a:pt x="2712" y="22488"/>
                  </a:lnTo>
                  <a:lnTo>
                    <a:pt x="25993" y="19268"/>
                  </a:lnTo>
                  <a:lnTo>
                    <a:pt x="27359" y="17512"/>
                  </a:lnTo>
                  <a:lnTo>
                    <a:pt x="4219" y="20711"/>
                  </a:lnTo>
                  <a:lnTo>
                    <a:pt x="1355" y="0"/>
                  </a:lnTo>
                  <a:close/>
                </a:path>
              </a:pathLst>
            </a:custGeom>
            <a:solidFill>
              <a:srgbClr val="98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15925625" y="1822300"/>
              <a:ext cx="352825" cy="306950"/>
            </a:xfrm>
            <a:custGeom>
              <a:avLst/>
              <a:gdLst/>
              <a:ahLst/>
              <a:cxnLst/>
              <a:rect l="l" t="t" r="r" b="b"/>
              <a:pathLst>
                <a:path w="14113" h="12278" extrusionOk="0">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16000250" y="1762425"/>
              <a:ext cx="332350" cy="209100"/>
            </a:xfrm>
            <a:custGeom>
              <a:avLst/>
              <a:gdLst/>
              <a:ahLst/>
              <a:cxnLst/>
              <a:rect l="l" t="t" r="r" b="b"/>
              <a:pathLst>
                <a:path w="13294" h="8364" extrusionOk="0">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16019775" y="1870100"/>
              <a:ext cx="63750" cy="49425"/>
            </a:xfrm>
            <a:custGeom>
              <a:avLst/>
              <a:gdLst/>
              <a:ahLst/>
              <a:cxnLst/>
              <a:rect l="l" t="t" r="r" b="b"/>
              <a:pathLst>
                <a:path w="2550" h="1977" extrusionOk="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16059150" y="1988050"/>
              <a:ext cx="50225" cy="42950"/>
            </a:xfrm>
            <a:custGeom>
              <a:avLst/>
              <a:gdLst/>
              <a:ahLst/>
              <a:cxnLst/>
              <a:rect l="l" t="t" r="r" b="b"/>
              <a:pathLst>
                <a:path w="2009" h="1718" extrusionOk="0">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15998800" y="1975050"/>
              <a:ext cx="13450" cy="10150"/>
            </a:xfrm>
            <a:custGeom>
              <a:avLst/>
              <a:gdLst/>
              <a:ahLst/>
              <a:cxnLst/>
              <a:rect l="l" t="t" r="r" b="b"/>
              <a:pathLst>
                <a:path w="538" h="406" extrusionOk="0">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15965125" y="1989800"/>
              <a:ext cx="16675" cy="16125"/>
            </a:xfrm>
            <a:custGeom>
              <a:avLst/>
              <a:gdLst/>
              <a:ahLst/>
              <a:cxnLst/>
              <a:rect l="l" t="t" r="r" b="b"/>
              <a:pathLst>
                <a:path w="667" h="645" extrusionOk="0">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15993475" y="1998850"/>
              <a:ext cx="11400" cy="11400"/>
            </a:xfrm>
            <a:custGeom>
              <a:avLst/>
              <a:gdLst/>
              <a:ahLst/>
              <a:cxnLst/>
              <a:rect l="l" t="t" r="r" b="b"/>
              <a:pathLst>
                <a:path w="456" h="456" extrusionOk="0">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15984350" y="2027475"/>
              <a:ext cx="12425" cy="10750"/>
            </a:xfrm>
            <a:custGeom>
              <a:avLst/>
              <a:gdLst/>
              <a:ahLst/>
              <a:cxnLst/>
              <a:rect l="l" t="t" r="r" b="b"/>
              <a:pathLst>
                <a:path w="497" h="430" extrusionOk="0">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16018600" y="2004800"/>
              <a:ext cx="8800" cy="8100"/>
            </a:xfrm>
            <a:custGeom>
              <a:avLst/>
              <a:gdLst/>
              <a:ahLst/>
              <a:cxnLst/>
              <a:rect l="l" t="t" r="r" b="b"/>
              <a:pathLst>
                <a:path w="352" h="324" extrusionOk="0">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16103275" y="1918475"/>
              <a:ext cx="97450" cy="85425"/>
            </a:xfrm>
            <a:custGeom>
              <a:avLst/>
              <a:gdLst/>
              <a:ahLst/>
              <a:cxnLst/>
              <a:rect l="l" t="t" r="r" b="b"/>
              <a:pathLst>
                <a:path w="3898" h="3417" extrusionOk="0">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16170250" y="1946950"/>
              <a:ext cx="13625" cy="9875"/>
            </a:xfrm>
            <a:custGeom>
              <a:avLst/>
              <a:gdLst/>
              <a:ahLst/>
              <a:cxnLst/>
              <a:rect l="l" t="t" r="r" b="b"/>
              <a:pathLst>
                <a:path w="545" h="395" extrusionOk="0">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16132425" y="1931300"/>
              <a:ext cx="19750" cy="15625"/>
            </a:xfrm>
            <a:custGeom>
              <a:avLst/>
              <a:gdLst/>
              <a:ahLst/>
              <a:cxnLst/>
              <a:rect l="l" t="t" r="r" b="b"/>
              <a:pathLst>
                <a:path w="790" h="625" extrusionOk="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16149600" y="1958400"/>
              <a:ext cx="12250" cy="11225"/>
            </a:xfrm>
            <a:custGeom>
              <a:avLst/>
              <a:gdLst/>
              <a:ahLst/>
              <a:cxnLst/>
              <a:rect l="l" t="t" r="r" b="b"/>
              <a:pathLst>
                <a:path w="490" h="449" extrusionOk="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16122600" y="1970700"/>
              <a:ext cx="12150" cy="10625"/>
            </a:xfrm>
            <a:custGeom>
              <a:avLst/>
              <a:gdLst/>
              <a:ahLst/>
              <a:cxnLst/>
              <a:rect l="l" t="t" r="r" b="b"/>
              <a:pathLst>
                <a:path w="486" h="425" extrusionOk="0">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16162275" y="1980600"/>
              <a:ext cx="10975" cy="7725"/>
            </a:xfrm>
            <a:custGeom>
              <a:avLst/>
              <a:gdLst/>
              <a:ahLst/>
              <a:cxnLst/>
              <a:rect l="l" t="t" r="r" b="b"/>
              <a:pathLst>
                <a:path w="439" h="309" extrusionOk="0">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15992525" y="2112750"/>
              <a:ext cx="25075" cy="120975"/>
            </a:xfrm>
            <a:custGeom>
              <a:avLst/>
              <a:gdLst/>
              <a:ahLst/>
              <a:cxnLst/>
              <a:rect l="l" t="t" r="r" b="b"/>
              <a:pathLst>
                <a:path w="1003" h="4839" extrusionOk="0">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16046350" y="2110425"/>
              <a:ext cx="26275" cy="106575"/>
            </a:xfrm>
            <a:custGeom>
              <a:avLst/>
              <a:gdLst/>
              <a:ahLst/>
              <a:cxnLst/>
              <a:rect l="l" t="t" r="r" b="b"/>
              <a:pathLst>
                <a:path w="1051" h="4263" extrusionOk="0">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16039900" y="2092700"/>
              <a:ext cx="12050" cy="9350"/>
            </a:xfrm>
            <a:custGeom>
              <a:avLst/>
              <a:gdLst/>
              <a:ahLst/>
              <a:cxnLst/>
              <a:rect l="l" t="t" r="r" b="b"/>
              <a:pathLst>
                <a:path w="482" h="374" extrusionOk="0">
                  <a:moveTo>
                    <a:pt x="242" y="1"/>
                  </a:moveTo>
                  <a:cubicBezTo>
                    <a:pt x="1" y="1"/>
                    <a:pt x="1" y="373"/>
                    <a:pt x="242" y="373"/>
                  </a:cubicBezTo>
                  <a:cubicBezTo>
                    <a:pt x="481" y="373"/>
                    <a:pt x="481"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16077550" y="2101925"/>
              <a:ext cx="64175" cy="118550"/>
            </a:xfrm>
            <a:custGeom>
              <a:avLst/>
              <a:gdLst/>
              <a:ahLst/>
              <a:cxnLst/>
              <a:rect l="l" t="t" r="r" b="b"/>
              <a:pathLst>
                <a:path w="2567" h="4742" extrusionOk="0">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16128725" y="2095400"/>
              <a:ext cx="53850" cy="95175"/>
            </a:xfrm>
            <a:custGeom>
              <a:avLst/>
              <a:gdLst/>
              <a:ahLst/>
              <a:cxnLst/>
              <a:rect l="l" t="t" r="r" b="b"/>
              <a:pathLst>
                <a:path w="2154" h="3807" extrusionOk="0">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15992200" y="2111400"/>
              <a:ext cx="45500" cy="71300"/>
            </a:xfrm>
            <a:custGeom>
              <a:avLst/>
              <a:gdLst/>
              <a:ahLst/>
              <a:cxnLst/>
              <a:rect l="l" t="t" r="r" b="b"/>
              <a:pathLst>
                <a:path w="1820" h="2852" extrusionOk="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16189900" y="2070400"/>
              <a:ext cx="59875" cy="131175"/>
            </a:xfrm>
            <a:custGeom>
              <a:avLst/>
              <a:gdLst/>
              <a:ahLst/>
              <a:cxnLst/>
              <a:rect l="l" t="t" r="r" b="b"/>
              <a:pathLst>
                <a:path w="2395" h="5247" extrusionOk="0">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16191075" y="2123825"/>
              <a:ext cx="40375" cy="14000"/>
            </a:xfrm>
            <a:custGeom>
              <a:avLst/>
              <a:gdLst/>
              <a:ahLst/>
              <a:cxnLst/>
              <a:rect l="l" t="t" r="r" b="b"/>
              <a:pathLst>
                <a:path w="1615" h="560" extrusionOk="0">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15667200" y="1517075"/>
              <a:ext cx="504125" cy="541875"/>
            </a:xfrm>
            <a:custGeom>
              <a:avLst/>
              <a:gdLst/>
              <a:ahLst/>
              <a:cxnLst/>
              <a:rect l="l" t="t" r="r" b="b"/>
              <a:pathLst>
                <a:path w="20165" h="21675" extrusionOk="0">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15652550" y="1929750"/>
              <a:ext cx="94550" cy="147400"/>
            </a:xfrm>
            <a:custGeom>
              <a:avLst/>
              <a:gdLst/>
              <a:ahLst/>
              <a:cxnLst/>
              <a:rect l="l" t="t" r="r" b="b"/>
              <a:pathLst>
                <a:path w="3782" h="5896" extrusionOk="0">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15653725" y="955775"/>
              <a:ext cx="497250" cy="309125"/>
            </a:xfrm>
            <a:custGeom>
              <a:avLst/>
              <a:gdLst/>
              <a:ahLst/>
              <a:cxnLst/>
              <a:rect l="l" t="t" r="r" b="b"/>
              <a:pathLst>
                <a:path w="19890" h="12365" extrusionOk="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15717975" y="1020950"/>
              <a:ext cx="404750" cy="465500"/>
            </a:xfrm>
            <a:custGeom>
              <a:avLst/>
              <a:gdLst/>
              <a:ahLst/>
              <a:cxnLst/>
              <a:rect l="l" t="t" r="r" b="b"/>
              <a:pathLst>
                <a:path w="16190" h="18620" extrusionOk="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15810850" y="1011025"/>
              <a:ext cx="307575" cy="260400"/>
            </a:xfrm>
            <a:custGeom>
              <a:avLst/>
              <a:gdLst/>
              <a:ahLst/>
              <a:cxnLst/>
              <a:rect l="l" t="t" r="r" b="b"/>
              <a:pathLst>
                <a:path w="12303" h="10416" extrusionOk="0">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16063175" y="1236000"/>
              <a:ext cx="112650" cy="114100"/>
            </a:xfrm>
            <a:custGeom>
              <a:avLst/>
              <a:gdLst/>
              <a:ahLst/>
              <a:cxnLst/>
              <a:rect l="l" t="t" r="r" b="b"/>
              <a:pathLst>
                <a:path w="4506" h="4564" extrusionOk="0">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8"/>
          <p:cNvSpPr txBox="1">
            <a:spLocks noGrp="1"/>
          </p:cNvSpPr>
          <p:nvPr>
            <p:ph type="title"/>
          </p:nvPr>
        </p:nvSpPr>
        <p:spPr>
          <a:xfrm>
            <a:off x="7669329" y="4006012"/>
            <a:ext cx="12504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18-30</a:t>
            </a:r>
            <a:endParaRPr sz="2400"/>
          </a:p>
        </p:txBody>
      </p:sp>
      <p:sp>
        <p:nvSpPr>
          <p:cNvPr id="1361" name="Google Shape;1361;p68"/>
          <p:cNvSpPr txBox="1">
            <a:spLocks noGrp="1"/>
          </p:cNvSpPr>
          <p:nvPr>
            <p:ph type="title"/>
          </p:nvPr>
        </p:nvSpPr>
        <p:spPr>
          <a:xfrm>
            <a:off x="6411692" y="4027033"/>
            <a:ext cx="12504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31-50</a:t>
            </a:r>
            <a:endParaRPr sz="2400"/>
          </a:p>
        </p:txBody>
      </p:sp>
      <p:sp>
        <p:nvSpPr>
          <p:cNvPr id="1363" name="Google Shape;1363;p68"/>
          <p:cNvSpPr txBox="1">
            <a:spLocks noGrp="1"/>
          </p:cNvSpPr>
          <p:nvPr>
            <p:ph type="title"/>
          </p:nvPr>
        </p:nvSpPr>
        <p:spPr>
          <a:xfrm>
            <a:off x="8097754" y="441435"/>
            <a:ext cx="815018" cy="346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5"/>
                </a:solidFill>
              </a:rPr>
              <a:t>20%</a:t>
            </a:r>
            <a:endParaRPr sz="2400">
              <a:solidFill>
                <a:schemeClr val="accent5"/>
              </a:solidFill>
            </a:endParaRPr>
          </a:p>
        </p:txBody>
      </p:sp>
      <p:cxnSp>
        <p:nvCxnSpPr>
          <p:cNvPr id="1364" name="Google Shape;1364;p68"/>
          <p:cNvCxnSpPr/>
          <p:nvPr/>
        </p:nvCxnSpPr>
        <p:spPr>
          <a:xfrm>
            <a:off x="6582496" y="1973013"/>
            <a:ext cx="2314500" cy="0"/>
          </a:xfrm>
          <a:prstGeom prst="straightConnector1">
            <a:avLst/>
          </a:prstGeom>
          <a:noFill/>
          <a:ln w="28575" cap="flat" cmpd="sng">
            <a:solidFill>
              <a:schemeClr val="accent6"/>
            </a:solidFill>
            <a:prstDash val="solid"/>
            <a:round/>
            <a:headEnd type="none" w="med" len="med"/>
            <a:tailEnd type="none" w="med" len="med"/>
          </a:ln>
        </p:spPr>
      </p:cxnSp>
      <p:sp>
        <p:nvSpPr>
          <p:cNvPr id="1365" name="Google Shape;1365;p68"/>
          <p:cNvSpPr txBox="1">
            <a:spLocks noGrp="1"/>
          </p:cNvSpPr>
          <p:nvPr>
            <p:ph type="title"/>
          </p:nvPr>
        </p:nvSpPr>
        <p:spPr>
          <a:xfrm>
            <a:off x="6582496" y="884171"/>
            <a:ext cx="23145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$50.00</a:t>
            </a:r>
            <a:endParaRPr sz="6000"/>
          </a:p>
        </p:txBody>
      </p:sp>
      <p:sp>
        <p:nvSpPr>
          <p:cNvPr id="1366" name="Google Shape;1366;p68"/>
          <p:cNvSpPr/>
          <p:nvPr/>
        </p:nvSpPr>
        <p:spPr>
          <a:xfrm>
            <a:off x="6584541" y="2291611"/>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6595051" y="3100463"/>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7431067" y="2239059"/>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7473108" y="2984850"/>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8277591" y="2133956"/>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8256571" y="3110974"/>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68"/>
          <p:cNvGrpSpPr/>
          <p:nvPr/>
        </p:nvGrpSpPr>
        <p:grpSpPr>
          <a:xfrm>
            <a:off x="8424255" y="3216146"/>
            <a:ext cx="387073" cy="385996"/>
            <a:chOff x="1414990" y="2289671"/>
            <a:chExt cx="387073" cy="385996"/>
          </a:xfrm>
        </p:grpSpPr>
        <p:sp>
          <p:nvSpPr>
            <p:cNvPr id="1373" name="Google Shape;1373;p68"/>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8"/>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8"/>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8"/>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8"/>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68"/>
          <p:cNvGrpSpPr/>
          <p:nvPr/>
        </p:nvGrpSpPr>
        <p:grpSpPr>
          <a:xfrm>
            <a:off x="6760549" y="2352176"/>
            <a:ext cx="391460" cy="370127"/>
            <a:chOff x="6863329" y="2297710"/>
            <a:chExt cx="391460" cy="370127"/>
          </a:xfrm>
        </p:grpSpPr>
        <p:sp>
          <p:nvSpPr>
            <p:cNvPr id="1392" name="Google Shape;1392;p68"/>
            <p:cNvSpPr/>
            <p:nvPr/>
          </p:nvSpPr>
          <p:spPr>
            <a:xfrm>
              <a:off x="6979033" y="2297710"/>
              <a:ext cx="272603" cy="342961"/>
            </a:xfrm>
            <a:custGeom>
              <a:avLst/>
              <a:gdLst/>
              <a:ahLst/>
              <a:cxnLst/>
              <a:rect l="l" t="t" r="r" b="b"/>
              <a:pathLst>
                <a:path w="10376" h="13054" extrusionOk="0">
                  <a:moveTo>
                    <a:pt x="3589" y="0"/>
                  </a:moveTo>
                  <a:cubicBezTo>
                    <a:pt x="3379" y="0"/>
                    <a:pt x="3193" y="25"/>
                    <a:pt x="3060" y="48"/>
                  </a:cubicBezTo>
                  <a:cubicBezTo>
                    <a:pt x="2942" y="69"/>
                    <a:pt x="2851" y="180"/>
                    <a:pt x="2851" y="305"/>
                  </a:cubicBezTo>
                  <a:lnTo>
                    <a:pt x="2851" y="3468"/>
                  </a:lnTo>
                  <a:lnTo>
                    <a:pt x="1" y="7089"/>
                  </a:lnTo>
                  <a:lnTo>
                    <a:pt x="1" y="12270"/>
                  </a:lnTo>
                  <a:lnTo>
                    <a:pt x="1554" y="13054"/>
                  </a:lnTo>
                  <a:lnTo>
                    <a:pt x="8525" y="13054"/>
                  </a:lnTo>
                  <a:cubicBezTo>
                    <a:pt x="9101" y="13054"/>
                    <a:pt x="9573" y="12596"/>
                    <a:pt x="9587" y="12027"/>
                  </a:cubicBezTo>
                  <a:cubicBezTo>
                    <a:pt x="9587" y="11521"/>
                    <a:pt x="9233" y="11091"/>
                    <a:pt x="8740" y="11001"/>
                  </a:cubicBezTo>
                  <a:lnTo>
                    <a:pt x="8740" y="10980"/>
                  </a:lnTo>
                  <a:lnTo>
                    <a:pt x="8803" y="10980"/>
                  </a:lnTo>
                  <a:cubicBezTo>
                    <a:pt x="9351" y="10973"/>
                    <a:pt x="9802" y="10550"/>
                    <a:pt x="9836" y="10009"/>
                  </a:cubicBezTo>
                  <a:cubicBezTo>
                    <a:pt x="9864" y="9461"/>
                    <a:pt x="9476" y="8982"/>
                    <a:pt x="8935" y="8913"/>
                  </a:cubicBezTo>
                  <a:lnTo>
                    <a:pt x="8935" y="8899"/>
                  </a:lnTo>
                  <a:cubicBezTo>
                    <a:pt x="8976" y="8899"/>
                    <a:pt x="9025" y="8906"/>
                    <a:pt x="9066" y="8906"/>
                  </a:cubicBezTo>
                  <a:cubicBezTo>
                    <a:pt x="9621" y="8899"/>
                    <a:pt x="10079" y="8455"/>
                    <a:pt x="10093" y="7900"/>
                  </a:cubicBezTo>
                  <a:cubicBezTo>
                    <a:pt x="10114" y="7345"/>
                    <a:pt x="9684" y="6874"/>
                    <a:pt x="9129" y="6832"/>
                  </a:cubicBezTo>
                  <a:lnTo>
                    <a:pt x="9129" y="6811"/>
                  </a:lnTo>
                  <a:cubicBezTo>
                    <a:pt x="9196" y="6824"/>
                    <a:pt x="9262" y="6830"/>
                    <a:pt x="9328" y="6830"/>
                  </a:cubicBezTo>
                  <a:cubicBezTo>
                    <a:pt x="9897" y="6830"/>
                    <a:pt x="10375" y="6361"/>
                    <a:pt x="10356" y="5764"/>
                  </a:cubicBezTo>
                  <a:cubicBezTo>
                    <a:pt x="10336" y="5202"/>
                    <a:pt x="9871" y="4758"/>
                    <a:pt x="9302" y="4758"/>
                  </a:cubicBezTo>
                  <a:lnTo>
                    <a:pt x="5439" y="4758"/>
                  </a:lnTo>
                  <a:lnTo>
                    <a:pt x="5439" y="2171"/>
                  </a:lnTo>
                  <a:cubicBezTo>
                    <a:pt x="5439" y="324"/>
                    <a:pt x="4356" y="0"/>
                    <a:pt x="3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8"/>
            <p:cNvSpPr/>
            <p:nvPr/>
          </p:nvSpPr>
          <p:spPr>
            <a:xfrm>
              <a:off x="6979033" y="2606386"/>
              <a:ext cx="255342" cy="34286"/>
            </a:xfrm>
            <a:custGeom>
              <a:avLst/>
              <a:gdLst/>
              <a:ahLst/>
              <a:cxnLst/>
              <a:rect l="l" t="t" r="r" b="b"/>
              <a:pathLst>
                <a:path w="9719" h="1305" extrusionOk="0">
                  <a:moveTo>
                    <a:pt x="1" y="1"/>
                  </a:moveTo>
                  <a:lnTo>
                    <a:pt x="1" y="521"/>
                  </a:lnTo>
                  <a:lnTo>
                    <a:pt x="1554" y="1305"/>
                  </a:lnTo>
                  <a:lnTo>
                    <a:pt x="8546" y="1305"/>
                  </a:lnTo>
                  <a:cubicBezTo>
                    <a:pt x="9226" y="1298"/>
                    <a:pt x="9718" y="660"/>
                    <a:pt x="9552" y="8"/>
                  </a:cubicBezTo>
                  <a:lnTo>
                    <a:pt x="9552" y="8"/>
                  </a:lnTo>
                  <a:cubicBezTo>
                    <a:pt x="9434" y="465"/>
                    <a:pt x="9018" y="778"/>
                    <a:pt x="8546" y="785"/>
                  </a:cubicBezTo>
                  <a:lnTo>
                    <a:pt x="1554" y="78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8"/>
            <p:cNvSpPr/>
            <p:nvPr/>
          </p:nvSpPr>
          <p:spPr>
            <a:xfrm>
              <a:off x="7176392" y="2552081"/>
              <a:ext cx="64709" cy="34102"/>
            </a:xfrm>
            <a:custGeom>
              <a:avLst/>
              <a:gdLst/>
              <a:ahLst/>
              <a:cxnLst/>
              <a:rect l="l" t="t" r="r" b="b"/>
              <a:pathLst>
                <a:path w="2463" h="1298" extrusionOk="0">
                  <a:moveTo>
                    <a:pt x="2296" y="1"/>
                  </a:moveTo>
                  <a:cubicBezTo>
                    <a:pt x="2179" y="459"/>
                    <a:pt x="1769" y="778"/>
                    <a:pt x="1298" y="778"/>
                  </a:cubicBezTo>
                  <a:lnTo>
                    <a:pt x="1" y="778"/>
                  </a:lnTo>
                  <a:lnTo>
                    <a:pt x="1" y="1298"/>
                  </a:lnTo>
                  <a:lnTo>
                    <a:pt x="1298" y="1298"/>
                  </a:lnTo>
                  <a:cubicBezTo>
                    <a:pt x="1970" y="1291"/>
                    <a:pt x="2463" y="653"/>
                    <a:pt x="2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7176392" y="2497591"/>
              <a:ext cx="71461" cy="34102"/>
            </a:xfrm>
            <a:custGeom>
              <a:avLst/>
              <a:gdLst/>
              <a:ahLst/>
              <a:cxnLst/>
              <a:rect l="l" t="t" r="r" b="b"/>
              <a:pathLst>
                <a:path w="2720" h="1298" extrusionOk="0">
                  <a:moveTo>
                    <a:pt x="2560" y="1"/>
                  </a:moveTo>
                  <a:lnTo>
                    <a:pt x="2560" y="1"/>
                  </a:lnTo>
                  <a:cubicBezTo>
                    <a:pt x="2435" y="459"/>
                    <a:pt x="2026" y="778"/>
                    <a:pt x="1554" y="778"/>
                  </a:cubicBezTo>
                  <a:lnTo>
                    <a:pt x="1" y="778"/>
                  </a:lnTo>
                  <a:lnTo>
                    <a:pt x="1" y="1298"/>
                  </a:lnTo>
                  <a:lnTo>
                    <a:pt x="1554" y="1298"/>
                  </a:lnTo>
                  <a:cubicBezTo>
                    <a:pt x="2227" y="1291"/>
                    <a:pt x="2720" y="660"/>
                    <a:pt x="25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7176392" y="2443286"/>
              <a:ext cx="78397" cy="33944"/>
            </a:xfrm>
            <a:custGeom>
              <a:avLst/>
              <a:gdLst/>
              <a:ahLst/>
              <a:cxnLst/>
              <a:rect l="l" t="t" r="r" b="b"/>
              <a:pathLst>
                <a:path w="2984" h="1292" extrusionOk="0">
                  <a:moveTo>
                    <a:pt x="2817" y="1"/>
                  </a:moveTo>
                  <a:lnTo>
                    <a:pt x="2817" y="1"/>
                  </a:lnTo>
                  <a:cubicBezTo>
                    <a:pt x="2699" y="452"/>
                    <a:pt x="2283" y="771"/>
                    <a:pt x="1811" y="771"/>
                  </a:cubicBezTo>
                  <a:lnTo>
                    <a:pt x="1" y="771"/>
                  </a:lnTo>
                  <a:lnTo>
                    <a:pt x="1" y="1291"/>
                  </a:lnTo>
                  <a:lnTo>
                    <a:pt x="1811" y="1291"/>
                  </a:lnTo>
                  <a:cubicBezTo>
                    <a:pt x="2491" y="1291"/>
                    <a:pt x="2983" y="653"/>
                    <a:pt x="2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6863329" y="2450038"/>
              <a:ext cx="122666" cy="217799"/>
            </a:xfrm>
            <a:custGeom>
              <a:avLst/>
              <a:gdLst/>
              <a:ahLst/>
              <a:cxnLst/>
              <a:rect l="l" t="t" r="r" b="b"/>
              <a:pathLst>
                <a:path w="4669" h="8290" extrusionOk="0">
                  <a:moveTo>
                    <a:pt x="3897" y="0"/>
                  </a:moveTo>
                  <a:cubicBezTo>
                    <a:pt x="3893" y="0"/>
                    <a:pt x="3889" y="0"/>
                    <a:pt x="3884" y="1"/>
                  </a:cubicBezTo>
                  <a:lnTo>
                    <a:pt x="777" y="1"/>
                  </a:lnTo>
                  <a:cubicBezTo>
                    <a:pt x="347" y="1"/>
                    <a:pt x="0" y="347"/>
                    <a:pt x="0" y="777"/>
                  </a:cubicBezTo>
                  <a:lnTo>
                    <a:pt x="0" y="7512"/>
                  </a:lnTo>
                  <a:cubicBezTo>
                    <a:pt x="0" y="7942"/>
                    <a:pt x="347" y="8289"/>
                    <a:pt x="777" y="8289"/>
                  </a:cubicBezTo>
                  <a:lnTo>
                    <a:pt x="3884" y="8289"/>
                  </a:lnTo>
                  <a:cubicBezTo>
                    <a:pt x="4321" y="8289"/>
                    <a:pt x="4668" y="7942"/>
                    <a:pt x="4668" y="7512"/>
                  </a:cubicBezTo>
                  <a:lnTo>
                    <a:pt x="4668" y="777"/>
                  </a:lnTo>
                  <a:cubicBezTo>
                    <a:pt x="4668" y="351"/>
                    <a:pt x="4321" y="0"/>
                    <a:pt x="3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6863329" y="2449854"/>
              <a:ext cx="41011" cy="217983"/>
            </a:xfrm>
            <a:custGeom>
              <a:avLst/>
              <a:gdLst/>
              <a:ahLst/>
              <a:cxnLst/>
              <a:rect l="l" t="t" r="r" b="b"/>
              <a:pathLst>
                <a:path w="1561" h="8297" extrusionOk="0">
                  <a:moveTo>
                    <a:pt x="777" y="1"/>
                  </a:moveTo>
                  <a:cubicBezTo>
                    <a:pt x="347" y="1"/>
                    <a:pt x="0" y="347"/>
                    <a:pt x="0" y="784"/>
                  </a:cubicBezTo>
                  <a:lnTo>
                    <a:pt x="0" y="7519"/>
                  </a:lnTo>
                  <a:cubicBezTo>
                    <a:pt x="0" y="7949"/>
                    <a:pt x="347" y="8296"/>
                    <a:pt x="777" y="8296"/>
                  </a:cubicBezTo>
                  <a:lnTo>
                    <a:pt x="1561" y="8296"/>
                  </a:lnTo>
                  <a:cubicBezTo>
                    <a:pt x="1131" y="8296"/>
                    <a:pt x="777" y="7949"/>
                    <a:pt x="777" y="7519"/>
                  </a:cubicBezTo>
                  <a:lnTo>
                    <a:pt x="777" y="784"/>
                  </a:lnTo>
                  <a:cubicBezTo>
                    <a:pt x="777" y="347"/>
                    <a:pt x="1131" y="1"/>
                    <a:pt x="1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6917818" y="2599660"/>
              <a:ext cx="40827" cy="40827"/>
            </a:xfrm>
            <a:custGeom>
              <a:avLst/>
              <a:gdLst/>
              <a:ahLst/>
              <a:cxnLst/>
              <a:rect l="l" t="t" r="r" b="b"/>
              <a:pathLst>
                <a:path w="1554" h="1554" extrusionOk="0">
                  <a:moveTo>
                    <a:pt x="777" y="0"/>
                  </a:moveTo>
                  <a:cubicBezTo>
                    <a:pt x="347" y="0"/>
                    <a:pt x="0" y="347"/>
                    <a:pt x="0" y="777"/>
                  </a:cubicBezTo>
                  <a:cubicBezTo>
                    <a:pt x="0" y="1207"/>
                    <a:pt x="347" y="1554"/>
                    <a:pt x="777" y="1554"/>
                  </a:cubicBezTo>
                  <a:cubicBezTo>
                    <a:pt x="1207" y="1554"/>
                    <a:pt x="1554" y="1207"/>
                    <a:pt x="1554" y="777"/>
                  </a:cubicBezTo>
                  <a:cubicBezTo>
                    <a:pt x="1554" y="347"/>
                    <a:pt x="1207"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6924544" y="2606386"/>
              <a:ext cx="27376" cy="27376"/>
            </a:xfrm>
            <a:custGeom>
              <a:avLst/>
              <a:gdLst/>
              <a:ahLst/>
              <a:cxnLst/>
              <a:rect l="l" t="t" r="r" b="b"/>
              <a:pathLst>
                <a:path w="1042" h="1042" extrusionOk="0">
                  <a:moveTo>
                    <a:pt x="521" y="1"/>
                  </a:moveTo>
                  <a:cubicBezTo>
                    <a:pt x="237" y="1"/>
                    <a:pt x="1" y="237"/>
                    <a:pt x="1" y="521"/>
                  </a:cubicBezTo>
                  <a:cubicBezTo>
                    <a:pt x="1" y="805"/>
                    <a:pt x="237" y="1041"/>
                    <a:pt x="521" y="1041"/>
                  </a:cubicBezTo>
                  <a:cubicBezTo>
                    <a:pt x="805" y="1041"/>
                    <a:pt x="1041" y="805"/>
                    <a:pt x="1041" y="521"/>
                  </a:cubicBezTo>
                  <a:cubicBezTo>
                    <a:pt x="1041" y="237"/>
                    <a:pt x="805" y="1"/>
                    <a:pt x="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8"/>
          <p:cNvGrpSpPr/>
          <p:nvPr/>
        </p:nvGrpSpPr>
        <p:grpSpPr>
          <a:xfrm>
            <a:off x="6761359" y="3208109"/>
            <a:ext cx="305765" cy="339001"/>
            <a:chOff x="3082217" y="2788586"/>
            <a:chExt cx="288866" cy="320236"/>
          </a:xfrm>
        </p:grpSpPr>
        <p:sp>
          <p:nvSpPr>
            <p:cNvPr id="1402" name="Google Shape;1402;p68"/>
            <p:cNvSpPr/>
            <p:nvPr/>
          </p:nvSpPr>
          <p:spPr>
            <a:xfrm>
              <a:off x="3082401" y="2867508"/>
              <a:ext cx="275178" cy="241313"/>
            </a:xfrm>
            <a:custGeom>
              <a:avLst/>
              <a:gdLst/>
              <a:ahLst/>
              <a:cxnLst/>
              <a:rect l="l" t="t" r="r" b="b"/>
              <a:pathLst>
                <a:path w="10474" h="9185" extrusionOk="0">
                  <a:moveTo>
                    <a:pt x="3096" y="0"/>
                  </a:moveTo>
                  <a:cubicBezTo>
                    <a:pt x="2877" y="0"/>
                    <a:pt x="2660" y="23"/>
                    <a:pt x="2456" y="78"/>
                  </a:cubicBezTo>
                  <a:cubicBezTo>
                    <a:pt x="1263" y="383"/>
                    <a:pt x="0" y="1666"/>
                    <a:pt x="0" y="3782"/>
                  </a:cubicBezTo>
                  <a:cubicBezTo>
                    <a:pt x="0" y="5217"/>
                    <a:pt x="909" y="7194"/>
                    <a:pt x="2033" y="8311"/>
                  </a:cubicBezTo>
                  <a:cubicBezTo>
                    <a:pt x="2567" y="8845"/>
                    <a:pt x="3142" y="9185"/>
                    <a:pt x="3690" y="9185"/>
                  </a:cubicBezTo>
                  <a:cubicBezTo>
                    <a:pt x="4016" y="9185"/>
                    <a:pt x="4335" y="9136"/>
                    <a:pt x="4641" y="9046"/>
                  </a:cubicBezTo>
                  <a:cubicBezTo>
                    <a:pt x="4835" y="8987"/>
                    <a:pt x="5036" y="8958"/>
                    <a:pt x="5237" y="8958"/>
                  </a:cubicBezTo>
                  <a:cubicBezTo>
                    <a:pt x="5438" y="8958"/>
                    <a:pt x="5639" y="8987"/>
                    <a:pt x="5834" y="9046"/>
                  </a:cubicBezTo>
                  <a:cubicBezTo>
                    <a:pt x="6139" y="9136"/>
                    <a:pt x="6458" y="9185"/>
                    <a:pt x="6784" y="9185"/>
                  </a:cubicBezTo>
                  <a:cubicBezTo>
                    <a:pt x="7304" y="9185"/>
                    <a:pt x="7852" y="8873"/>
                    <a:pt x="8365" y="8387"/>
                  </a:cubicBezTo>
                  <a:cubicBezTo>
                    <a:pt x="9524" y="7277"/>
                    <a:pt x="10474" y="5252"/>
                    <a:pt x="10474" y="3782"/>
                  </a:cubicBezTo>
                  <a:cubicBezTo>
                    <a:pt x="10474" y="1666"/>
                    <a:pt x="9205" y="383"/>
                    <a:pt x="8018" y="78"/>
                  </a:cubicBezTo>
                  <a:cubicBezTo>
                    <a:pt x="7812" y="23"/>
                    <a:pt x="7594" y="0"/>
                    <a:pt x="7375" y="0"/>
                  </a:cubicBezTo>
                  <a:cubicBezTo>
                    <a:pt x="6985" y="0"/>
                    <a:pt x="6592" y="72"/>
                    <a:pt x="6250" y="161"/>
                  </a:cubicBezTo>
                  <a:cubicBezTo>
                    <a:pt x="6139" y="189"/>
                    <a:pt x="6028" y="216"/>
                    <a:pt x="5910" y="237"/>
                  </a:cubicBezTo>
                  <a:cubicBezTo>
                    <a:pt x="5687" y="273"/>
                    <a:pt x="5462" y="291"/>
                    <a:pt x="5238" y="291"/>
                  </a:cubicBezTo>
                  <a:cubicBezTo>
                    <a:pt x="4896" y="291"/>
                    <a:pt x="4555" y="249"/>
                    <a:pt x="4224" y="161"/>
                  </a:cubicBezTo>
                  <a:cubicBezTo>
                    <a:pt x="3882" y="72"/>
                    <a:pt x="3486" y="0"/>
                    <a:pt x="3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p:cNvSpPr/>
            <p:nvPr/>
          </p:nvSpPr>
          <p:spPr>
            <a:xfrm>
              <a:off x="3082217" y="2867508"/>
              <a:ext cx="219980" cy="241313"/>
            </a:xfrm>
            <a:custGeom>
              <a:avLst/>
              <a:gdLst/>
              <a:ahLst/>
              <a:cxnLst/>
              <a:rect l="l" t="t" r="r" b="b"/>
              <a:pathLst>
                <a:path w="8373" h="9185" extrusionOk="0">
                  <a:moveTo>
                    <a:pt x="8372" y="8380"/>
                  </a:moveTo>
                  <a:cubicBezTo>
                    <a:pt x="8369" y="8383"/>
                    <a:pt x="8366" y="8386"/>
                    <a:pt x="8364" y="8389"/>
                  </a:cubicBezTo>
                  <a:lnTo>
                    <a:pt x="8364" y="8389"/>
                  </a:lnTo>
                  <a:cubicBezTo>
                    <a:pt x="8366" y="8388"/>
                    <a:pt x="8369" y="8388"/>
                    <a:pt x="8372" y="8387"/>
                  </a:cubicBezTo>
                  <a:lnTo>
                    <a:pt x="8372" y="8380"/>
                  </a:lnTo>
                  <a:close/>
                  <a:moveTo>
                    <a:pt x="3101" y="0"/>
                  </a:moveTo>
                  <a:cubicBezTo>
                    <a:pt x="2883" y="0"/>
                    <a:pt x="2667" y="23"/>
                    <a:pt x="2463" y="78"/>
                  </a:cubicBezTo>
                  <a:cubicBezTo>
                    <a:pt x="1270" y="383"/>
                    <a:pt x="0" y="1666"/>
                    <a:pt x="0" y="3782"/>
                  </a:cubicBezTo>
                  <a:cubicBezTo>
                    <a:pt x="0" y="5897"/>
                    <a:pt x="1991" y="9185"/>
                    <a:pt x="3697" y="9185"/>
                  </a:cubicBezTo>
                  <a:cubicBezTo>
                    <a:pt x="4023" y="9185"/>
                    <a:pt x="4342" y="9136"/>
                    <a:pt x="4648" y="9046"/>
                  </a:cubicBezTo>
                  <a:cubicBezTo>
                    <a:pt x="4842" y="8987"/>
                    <a:pt x="5043" y="8958"/>
                    <a:pt x="5244" y="8958"/>
                  </a:cubicBezTo>
                  <a:cubicBezTo>
                    <a:pt x="5445" y="8958"/>
                    <a:pt x="5646" y="8987"/>
                    <a:pt x="5841" y="9046"/>
                  </a:cubicBezTo>
                  <a:cubicBezTo>
                    <a:pt x="6146" y="9136"/>
                    <a:pt x="6465" y="9185"/>
                    <a:pt x="6791" y="9185"/>
                  </a:cubicBezTo>
                  <a:cubicBezTo>
                    <a:pt x="7308" y="9185"/>
                    <a:pt x="7860" y="8876"/>
                    <a:pt x="8364" y="8389"/>
                  </a:cubicBezTo>
                  <a:lnTo>
                    <a:pt x="8364" y="8389"/>
                  </a:lnTo>
                  <a:cubicBezTo>
                    <a:pt x="7729" y="8500"/>
                    <a:pt x="7160" y="8547"/>
                    <a:pt x="6651" y="8547"/>
                  </a:cubicBezTo>
                  <a:cubicBezTo>
                    <a:pt x="6029" y="8547"/>
                    <a:pt x="5496" y="8477"/>
                    <a:pt x="5043" y="8366"/>
                  </a:cubicBezTo>
                  <a:cubicBezTo>
                    <a:pt x="3704" y="8033"/>
                    <a:pt x="2705" y="6910"/>
                    <a:pt x="2539" y="5536"/>
                  </a:cubicBezTo>
                  <a:cubicBezTo>
                    <a:pt x="2123" y="2110"/>
                    <a:pt x="4363" y="1111"/>
                    <a:pt x="4363" y="1111"/>
                  </a:cubicBezTo>
                  <a:cubicBezTo>
                    <a:pt x="4682" y="1255"/>
                    <a:pt x="5018" y="1292"/>
                    <a:pt x="5280" y="1292"/>
                  </a:cubicBezTo>
                  <a:cubicBezTo>
                    <a:pt x="5561" y="1292"/>
                    <a:pt x="5757" y="1250"/>
                    <a:pt x="5757" y="1250"/>
                  </a:cubicBezTo>
                  <a:cubicBezTo>
                    <a:pt x="5286" y="778"/>
                    <a:pt x="5917" y="237"/>
                    <a:pt x="5917" y="237"/>
                  </a:cubicBezTo>
                  <a:lnTo>
                    <a:pt x="5917" y="237"/>
                  </a:lnTo>
                  <a:cubicBezTo>
                    <a:pt x="5694" y="273"/>
                    <a:pt x="5469" y="291"/>
                    <a:pt x="5245" y="291"/>
                  </a:cubicBezTo>
                  <a:cubicBezTo>
                    <a:pt x="4903" y="291"/>
                    <a:pt x="4562" y="249"/>
                    <a:pt x="4231" y="161"/>
                  </a:cubicBezTo>
                  <a:cubicBezTo>
                    <a:pt x="3885" y="72"/>
                    <a:pt x="3490" y="0"/>
                    <a:pt x="3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3233100" y="2788586"/>
              <a:ext cx="137983" cy="76269"/>
            </a:xfrm>
            <a:custGeom>
              <a:avLst/>
              <a:gdLst/>
              <a:ahLst/>
              <a:cxnLst/>
              <a:rect l="l" t="t" r="r" b="b"/>
              <a:pathLst>
                <a:path w="5252" h="2903" extrusionOk="0">
                  <a:moveTo>
                    <a:pt x="2510" y="1"/>
                  </a:moveTo>
                  <a:cubicBezTo>
                    <a:pt x="2390" y="1"/>
                    <a:pt x="2266" y="5"/>
                    <a:pt x="2137" y="16"/>
                  </a:cubicBezTo>
                  <a:cubicBezTo>
                    <a:pt x="611" y="134"/>
                    <a:pt x="14" y="1896"/>
                    <a:pt x="0" y="1951"/>
                  </a:cubicBezTo>
                  <a:cubicBezTo>
                    <a:pt x="21" y="1944"/>
                    <a:pt x="42" y="1930"/>
                    <a:pt x="63" y="1930"/>
                  </a:cubicBezTo>
                  <a:cubicBezTo>
                    <a:pt x="84" y="1925"/>
                    <a:pt x="107" y="1923"/>
                    <a:pt x="131" y="1923"/>
                  </a:cubicBezTo>
                  <a:cubicBezTo>
                    <a:pt x="619" y="1923"/>
                    <a:pt x="1590" y="2903"/>
                    <a:pt x="2725" y="2903"/>
                  </a:cubicBezTo>
                  <a:cubicBezTo>
                    <a:pt x="2946" y="2903"/>
                    <a:pt x="3174" y="2866"/>
                    <a:pt x="3406" y="2776"/>
                  </a:cubicBezTo>
                  <a:cubicBezTo>
                    <a:pt x="4960" y="2180"/>
                    <a:pt x="5251" y="127"/>
                    <a:pt x="5251" y="127"/>
                  </a:cubicBezTo>
                  <a:lnTo>
                    <a:pt x="5251" y="127"/>
                  </a:lnTo>
                  <a:cubicBezTo>
                    <a:pt x="5067" y="247"/>
                    <a:pt x="4874" y="291"/>
                    <a:pt x="4663" y="291"/>
                  </a:cubicBezTo>
                  <a:cubicBezTo>
                    <a:pt x="4120" y="291"/>
                    <a:pt x="3457" y="1"/>
                    <a:pt x="2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3232916" y="2788586"/>
              <a:ext cx="138167" cy="51258"/>
            </a:xfrm>
            <a:custGeom>
              <a:avLst/>
              <a:gdLst/>
              <a:ahLst/>
              <a:cxnLst/>
              <a:rect l="l" t="t" r="r" b="b"/>
              <a:pathLst>
                <a:path w="5259" h="1951" extrusionOk="0">
                  <a:moveTo>
                    <a:pt x="2517" y="1"/>
                  </a:moveTo>
                  <a:cubicBezTo>
                    <a:pt x="2397" y="1"/>
                    <a:pt x="2273" y="5"/>
                    <a:pt x="2144" y="16"/>
                  </a:cubicBezTo>
                  <a:cubicBezTo>
                    <a:pt x="618" y="134"/>
                    <a:pt x="21" y="1896"/>
                    <a:pt x="1" y="1951"/>
                  </a:cubicBezTo>
                  <a:lnTo>
                    <a:pt x="70" y="1923"/>
                  </a:lnTo>
                  <a:cubicBezTo>
                    <a:pt x="403" y="1798"/>
                    <a:pt x="1832" y="1278"/>
                    <a:pt x="2990" y="1278"/>
                  </a:cubicBezTo>
                  <a:cubicBezTo>
                    <a:pt x="4315" y="1278"/>
                    <a:pt x="5258" y="127"/>
                    <a:pt x="5258" y="127"/>
                  </a:cubicBezTo>
                  <a:lnTo>
                    <a:pt x="5258" y="127"/>
                  </a:lnTo>
                  <a:cubicBezTo>
                    <a:pt x="5074" y="247"/>
                    <a:pt x="4881" y="291"/>
                    <a:pt x="4670" y="291"/>
                  </a:cubicBezTo>
                  <a:cubicBezTo>
                    <a:pt x="4127" y="291"/>
                    <a:pt x="3464" y="1"/>
                    <a:pt x="2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3293605" y="2915403"/>
              <a:ext cx="38831" cy="55540"/>
            </a:xfrm>
            <a:custGeom>
              <a:avLst/>
              <a:gdLst/>
              <a:ahLst/>
              <a:cxnLst/>
              <a:rect l="l" t="t" r="r" b="b"/>
              <a:pathLst>
                <a:path w="1478" h="2114" extrusionOk="0">
                  <a:moveTo>
                    <a:pt x="674" y="1"/>
                  </a:moveTo>
                  <a:cubicBezTo>
                    <a:pt x="660" y="1"/>
                    <a:pt x="646" y="1"/>
                    <a:pt x="631" y="3"/>
                  </a:cubicBezTo>
                  <a:cubicBezTo>
                    <a:pt x="257" y="44"/>
                    <a:pt x="0" y="544"/>
                    <a:pt x="56" y="1126"/>
                  </a:cubicBezTo>
                  <a:cubicBezTo>
                    <a:pt x="116" y="1687"/>
                    <a:pt x="440" y="2113"/>
                    <a:pt x="804" y="2113"/>
                  </a:cubicBezTo>
                  <a:cubicBezTo>
                    <a:pt x="818" y="2113"/>
                    <a:pt x="832" y="2112"/>
                    <a:pt x="847" y="2111"/>
                  </a:cubicBezTo>
                  <a:cubicBezTo>
                    <a:pt x="1221" y="2076"/>
                    <a:pt x="1478" y="1570"/>
                    <a:pt x="1422" y="987"/>
                  </a:cubicBezTo>
                  <a:cubicBezTo>
                    <a:pt x="1362" y="427"/>
                    <a:pt x="1038" y="1"/>
                    <a:pt x="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p:cNvSpPr/>
            <p:nvPr/>
          </p:nvSpPr>
          <p:spPr>
            <a:xfrm>
              <a:off x="3191379" y="2892677"/>
              <a:ext cx="57405" cy="13136"/>
            </a:xfrm>
            <a:custGeom>
              <a:avLst/>
              <a:gdLst/>
              <a:ahLst/>
              <a:cxnLst/>
              <a:rect l="l" t="t" r="r" b="b"/>
              <a:pathLst>
                <a:path w="2185" h="500" extrusionOk="0">
                  <a:moveTo>
                    <a:pt x="0" y="0"/>
                  </a:moveTo>
                  <a:cubicBezTo>
                    <a:pt x="0" y="236"/>
                    <a:pt x="368" y="437"/>
                    <a:pt x="867" y="486"/>
                  </a:cubicBezTo>
                  <a:cubicBezTo>
                    <a:pt x="936" y="500"/>
                    <a:pt x="1013" y="500"/>
                    <a:pt x="1089" y="500"/>
                  </a:cubicBezTo>
                  <a:cubicBezTo>
                    <a:pt x="1165" y="500"/>
                    <a:pt x="1235" y="493"/>
                    <a:pt x="1304" y="486"/>
                  </a:cubicBezTo>
                  <a:cubicBezTo>
                    <a:pt x="1810" y="444"/>
                    <a:pt x="2185" y="243"/>
                    <a:pt x="2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p:cNvSpPr/>
            <p:nvPr/>
          </p:nvSpPr>
          <p:spPr>
            <a:xfrm>
              <a:off x="3195320" y="2830070"/>
              <a:ext cx="49708" cy="75560"/>
            </a:xfrm>
            <a:custGeom>
              <a:avLst/>
              <a:gdLst/>
              <a:ahLst/>
              <a:cxnLst/>
              <a:rect l="l" t="t" r="r" b="b"/>
              <a:pathLst>
                <a:path w="1892" h="2876" extrusionOk="0">
                  <a:moveTo>
                    <a:pt x="1586" y="1"/>
                  </a:moveTo>
                  <a:cubicBezTo>
                    <a:pt x="1522" y="1"/>
                    <a:pt x="1457" y="30"/>
                    <a:pt x="1411" y="101"/>
                  </a:cubicBezTo>
                  <a:lnTo>
                    <a:pt x="814" y="1010"/>
                  </a:lnTo>
                  <a:cubicBezTo>
                    <a:pt x="717" y="726"/>
                    <a:pt x="606" y="448"/>
                    <a:pt x="474" y="178"/>
                  </a:cubicBezTo>
                  <a:cubicBezTo>
                    <a:pt x="428" y="100"/>
                    <a:pt x="359" y="68"/>
                    <a:pt x="291" y="68"/>
                  </a:cubicBezTo>
                  <a:cubicBezTo>
                    <a:pt x="144" y="68"/>
                    <a:pt x="1" y="216"/>
                    <a:pt x="86" y="386"/>
                  </a:cubicBezTo>
                  <a:cubicBezTo>
                    <a:pt x="384" y="1017"/>
                    <a:pt x="585" y="1690"/>
                    <a:pt x="676" y="2383"/>
                  </a:cubicBezTo>
                  <a:cubicBezTo>
                    <a:pt x="696" y="2536"/>
                    <a:pt x="710" y="2703"/>
                    <a:pt x="717" y="2869"/>
                  </a:cubicBezTo>
                  <a:cubicBezTo>
                    <a:pt x="786" y="2876"/>
                    <a:pt x="863" y="2876"/>
                    <a:pt x="939" y="2876"/>
                  </a:cubicBezTo>
                  <a:cubicBezTo>
                    <a:pt x="1015" y="2876"/>
                    <a:pt x="1085" y="2876"/>
                    <a:pt x="1154" y="2869"/>
                  </a:cubicBezTo>
                  <a:cubicBezTo>
                    <a:pt x="1147" y="2703"/>
                    <a:pt x="1133" y="2536"/>
                    <a:pt x="1119" y="2383"/>
                  </a:cubicBezTo>
                  <a:cubicBezTo>
                    <a:pt x="1085" y="2106"/>
                    <a:pt x="1036" y="1836"/>
                    <a:pt x="974" y="1572"/>
                  </a:cubicBezTo>
                  <a:lnTo>
                    <a:pt x="1778" y="351"/>
                  </a:lnTo>
                  <a:lnTo>
                    <a:pt x="1778" y="344"/>
                  </a:lnTo>
                  <a:cubicBezTo>
                    <a:pt x="1891" y="173"/>
                    <a:pt x="1740" y="1"/>
                    <a:pt x="15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8"/>
          <p:cNvGrpSpPr/>
          <p:nvPr/>
        </p:nvGrpSpPr>
        <p:grpSpPr>
          <a:xfrm>
            <a:off x="8443709" y="2345065"/>
            <a:ext cx="369207" cy="258259"/>
            <a:chOff x="3625085" y="3259862"/>
            <a:chExt cx="369207" cy="258259"/>
          </a:xfrm>
        </p:grpSpPr>
        <p:sp>
          <p:nvSpPr>
            <p:cNvPr id="1410" name="Google Shape;1410;p68"/>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8"/>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68"/>
          <p:cNvGrpSpPr/>
          <p:nvPr/>
        </p:nvGrpSpPr>
        <p:grpSpPr>
          <a:xfrm>
            <a:off x="7498222" y="2500571"/>
            <a:ext cx="504064" cy="325595"/>
            <a:chOff x="5084391" y="4183682"/>
            <a:chExt cx="504064" cy="325595"/>
          </a:xfrm>
        </p:grpSpPr>
        <p:sp>
          <p:nvSpPr>
            <p:cNvPr id="1424" name="Google Shape;1424;p68"/>
            <p:cNvSpPr/>
            <p:nvPr/>
          </p:nvSpPr>
          <p:spPr>
            <a:xfrm>
              <a:off x="5209948" y="4186887"/>
              <a:ext cx="186981" cy="137957"/>
            </a:xfrm>
            <a:custGeom>
              <a:avLst/>
              <a:gdLst/>
              <a:ahLst/>
              <a:cxnLst/>
              <a:rect l="l" t="t" r="r" b="b"/>
              <a:pathLst>
                <a:path w="7117" h="5251" extrusionOk="0">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8"/>
            <p:cNvSpPr/>
            <p:nvPr/>
          </p:nvSpPr>
          <p:spPr>
            <a:xfrm>
              <a:off x="5212680" y="4186887"/>
              <a:ext cx="184249" cy="137957"/>
            </a:xfrm>
            <a:custGeom>
              <a:avLst/>
              <a:gdLst/>
              <a:ahLst/>
              <a:cxnLst/>
              <a:rect l="l" t="t" r="r" b="b"/>
              <a:pathLst>
                <a:path w="7013" h="5251" extrusionOk="0">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p:cNvSpPr/>
            <p:nvPr/>
          </p:nvSpPr>
          <p:spPr>
            <a:xfrm>
              <a:off x="5084391" y="4236069"/>
              <a:ext cx="504064" cy="145103"/>
            </a:xfrm>
            <a:custGeom>
              <a:avLst/>
              <a:gdLst/>
              <a:ahLst/>
              <a:cxnLst/>
              <a:rect l="l" t="t" r="r" b="b"/>
              <a:pathLst>
                <a:path w="19186" h="5523" extrusionOk="0">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5209948" y="4348148"/>
              <a:ext cx="209050" cy="161129"/>
            </a:xfrm>
            <a:custGeom>
              <a:avLst/>
              <a:gdLst/>
              <a:ahLst/>
              <a:cxnLst/>
              <a:rect l="l" t="t" r="r" b="b"/>
              <a:pathLst>
                <a:path w="7957" h="6133" extrusionOk="0">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5382322" y="4183682"/>
              <a:ext cx="203218" cy="76663"/>
            </a:xfrm>
            <a:custGeom>
              <a:avLst/>
              <a:gdLst/>
              <a:ahLst/>
              <a:cxnLst/>
              <a:rect l="l" t="t" r="r" b="b"/>
              <a:pathLst>
                <a:path w="7735" h="2918" extrusionOk="0">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5274263" y="4337901"/>
              <a:ext cx="23724" cy="20309"/>
            </a:xfrm>
            <a:custGeom>
              <a:avLst/>
              <a:gdLst/>
              <a:ahLst/>
              <a:cxnLst/>
              <a:rect l="l" t="t" r="r" b="b"/>
              <a:pathLst>
                <a:path w="903" h="773" extrusionOk="0">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5233619" y="4337901"/>
              <a:ext cx="23724" cy="20309"/>
            </a:xfrm>
            <a:custGeom>
              <a:avLst/>
              <a:gdLst/>
              <a:ahLst/>
              <a:cxnLst/>
              <a:rect l="l" t="t" r="r" b="b"/>
              <a:pathLst>
                <a:path w="903" h="773" extrusionOk="0">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5193002" y="4337901"/>
              <a:ext cx="23698" cy="20309"/>
            </a:xfrm>
            <a:custGeom>
              <a:avLst/>
              <a:gdLst/>
              <a:ahLst/>
              <a:cxnLst/>
              <a:rect l="l" t="t" r="r" b="b"/>
              <a:pathLst>
                <a:path w="902" h="773" extrusionOk="0">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a:off x="5152542" y="4337901"/>
              <a:ext cx="23724" cy="20309"/>
            </a:xfrm>
            <a:custGeom>
              <a:avLst/>
              <a:gdLst/>
              <a:ahLst/>
              <a:cxnLst/>
              <a:rect l="l" t="t" r="r" b="b"/>
              <a:pathLst>
                <a:path w="903" h="773" extrusionOk="0">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5446479" y="4337901"/>
              <a:ext cx="23724" cy="20309"/>
            </a:xfrm>
            <a:custGeom>
              <a:avLst/>
              <a:gdLst/>
              <a:ahLst/>
              <a:cxnLst/>
              <a:rect l="l" t="t" r="r" b="b"/>
              <a:pathLst>
                <a:path w="903" h="773" extrusionOk="0">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5467261" y="4183944"/>
              <a:ext cx="118279" cy="76400"/>
            </a:xfrm>
            <a:custGeom>
              <a:avLst/>
              <a:gdLst/>
              <a:ahLst/>
              <a:cxnLst/>
              <a:rect l="l" t="t" r="r" b="b"/>
              <a:pathLst>
                <a:path w="4502" h="2908" extrusionOk="0">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p:cNvSpPr/>
            <p:nvPr/>
          </p:nvSpPr>
          <p:spPr>
            <a:xfrm>
              <a:off x="5212680" y="4348148"/>
              <a:ext cx="206265" cy="161129"/>
            </a:xfrm>
            <a:custGeom>
              <a:avLst/>
              <a:gdLst/>
              <a:ahLst/>
              <a:cxnLst/>
              <a:rect l="l" t="t" r="r" b="b"/>
              <a:pathLst>
                <a:path w="7851" h="6133" extrusionOk="0">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5479819" y="4315176"/>
              <a:ext cx="27376" cy="6410"/>
            </a:xfrm>
            <a:custGeom>
              <a:avLst/>
              <a:gdLst/>
              <a:ahLst/>
              <a:cxnLst/>
              <a:rect l="l" t="t" r="r" b="b"/>
              <a:pathLst>
                <a:path w="1042" h="244" extrusionOk="0">
                  <a:moveTo>
                    <a:pt x="1" y="0"/>
                  </a:moveTo>
                  <a:cubicBezTo>
                    <a:pt x="361" y="0"/>
                    <a:pt x="715" y="84"/>
                    <a:pt x="1041" y="243"/>
                  </a:cubicBezTo>
                  <a:lnTo>
                    <a:pt x="10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5540508" y="4350696"/>
              <a:ext cx="47947" cy="30476"/>
            </a:xfrm>
            <a:custGeom>
              <a:avLst/>
              <a:gdLst/>
              <a:ahLst/>
              <a:cxnLst/>
              <a:rect l="l" t="t" r="r" b="b"/>
              <a:pathLst>
                <a:path w="1825" h="1160" extrusionOk="0">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5507352" y="4315176"/>
              <a:ext cx="63606" cy="35547"/>
            </a:xfrm>
            <a:custGeom>
              <a:avLst/>
              <a:gdLst/>
              <a:ahLst/>
              <a:cxnLst/>
              <a:rect l="l" t="t" r="r" b="b"/>
              <a:pathLst>
                <a:path w="2421" h="1353" extrusionOk="0">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5507352" y="4315176"/>
              <a:ext cx="63606" cy="35547"/>
            </a:xfrm>
            <a:custGeom>
              <a:avLst/>
              <a:gdLst/>
              <a:ahLst/>
              <a:cxnLst/>
              <a:rect l="l" t="t" r="r" b="b"/>
              <a:pathLst>
                <a:path w="2421" h="1353" extrusionOk="0">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68"/>
          <p:cNvGrpSpPr/>
          <p:nvPr/>
        </p:nvGrpSpPr>
        <p:grpSpPr>
          <a:xfrm>
            <a:off x="7552016" y="3211504"/>
            <a:ext cx="417523" cy="374252"/>
            <a:chOff x="1913012" y="2764940"/>
            <a:chExt cx="417523" cy="374252"/>
          </a:xfrm>
        </p:grpSpPr>
        <p:sp>
          <p:nvSpPr>
            <p:cNvPr id="1441" name="Google Shape;1441;p68"/>
            <p:cNvSpPr/>
            <p:nvPr/>
          </p:nvSpPr>
          <p:spPr>
            <a:xfrm>
              <a:off x="2010693" y="2813676"/>
              <a:ext cx="285214" cy="163494"/>
            </a:xfrm>
            <a:custGeom>
              <a:avLst/>
              <a:gdLst/>
              <a:ahLst/>
              <a:cxnLst/>
              <a:rect l="l" t="t" r="r" b="b"/>
              <a:pathLst>
                <a:path w="10856" h="6223" extrusionOk="0">
                  <a:moveTo>
                    <a:pt x="3594" y="2591"/>
                  </a:moveTo>
                  <a:lnTo>
                    <a:pt x="3594" y="4034"/>
                  </a:lnTo>
                  <a:lnTo>
                    <a:pt x="2151" y="4034"/>
                  </a:lnTo>
                  <a:lnTo>
                    <a:pt x="2151" y="2591"/>
                  </a:lnTo>
                  <a:close/>
                  <a:moveTo>
                    <a:pt x="5508" y="2591"/>
                  </a:moveTo>
                  <a:lnTo>
                    <a:pt x="5508" y="4034"/>
                  </a:lnTo>
                  <a:lnTo>
                    <a:pt x="4072" y="4034"/>
                  </a:lnTo>
                  <a:lnTo>
                    <a:pt x="4072" y="2591"/>
                  </a:lnTo>
                  <a:close/>
                  <a:moveTo>
                    <a:pt x="7422" y="2591"/>
                  </a:moveTo>
                  <a:lnTo>
                    <a:pt x="7422" y="4034"/>
                  </a:lnTo>
                  <a:lnTo>
                    <a:pt x="5986" y="4034"/>
                  </a:lnTo>
                  <a:lnTo>
                    <a:pt x="5986" y="2591"/>
                  </a:lnTo>
                  <a:close/>
                  <a:moveTo>
                    <a:pt x="9337" y="2591"/>
                  </a:moveTo>
                  <a:lnTo>
                    <a:pt x="9344" y="4034"/>
                  </a:lnTo>
                  <a:lnTo>
                    <a:pt x="7901" y="4034"/>
                  </a:lnTo>
                  <a:lnTo>
                    <a:pt x="7901" y="2591"/>
                  </a:lnTo>
                  <a:close/>
                  <a:moveTo>
                    <a:pt x="1915" y="1"/>
                  </a:moveTo>
                  <a:cubicBezTo>
                    <a:pt x="1797" y="1"/>
                    <a:pt x="1679" y="80"/>
                    <a:pt x="1679" y="240"/>
                  </a:cubicBezTo>
                  <a:lnTo>
                    <a:pt x="1679" y="2113"/>
                  </a:lnTo>
                  <a:lnTo>
                    <a:pt x="320" y="2113"/>
                  </a:lnTo>
                  <a:cubicBezTo>
                    <a:pt x="1" y="2113"/>
                    <a:pt x="1" y="2591"/>
                    <a:pt x="320" y="2591"/>
                  </a:cubicBezTo>
                  <a:lnTo>
                    <a:pt x="1679" y="2591"/>
                  </a:lnTo>
                  <a:lnTo>
                    <a:pt x="1679" y="4027"/>
                  </a:lnTo>
                  <a:lnTo>
                    <a:pt x="916" y="4027"/>
                  </a:lnTo>
                  <a:cubicBezTo>
                    <a:pt x="597" y="4027"/>
                    <a:pt x="597" y="4506"/>
                    <a:pt x="916" y="4506"/>
                  </a:cubicBezTo>
                  <a:lnTo>
                    <a:pt x="1679" y="4506"/>
                  </a:lnTo>
                  <a:lnTo>
                    <a:pt x="1679" y="5865"/>
                  </a:lnTo>
                  <a:cubicBezTo>
                    <a:pt x="1679" y="6025"/>
                    <a:pt x="1797" y="6104"/>
                    <a:pt x="1915" y="6104"/>
                  </a:cubicBezTo>
                  <a:cubicBezTo>
                    <a:pt x="2033" y="6104"/>
                    <a:pt x="2151" y="6025"/>
                    <a:pt x="2151" y="5865"/>
                  </a:cubicBezTo>
                  <a:lnTo>
                    <a:pt x="2151" y="4506"/>
                  </a:lnTo>
                  <a:lnTo>
                    <a:pt x="3594" y="4506"/>
                  </a:lnTo>
                  <a:lnTo>
                    <a:pt x="3594" y="5983"/>
                  </a:lnTo>
                  <a:cubicBezTo>
                    <a:pt x="3594" y="6143"/>
                    <a:pt x="3711" y="6222"/>
                    <a:pt x="3830" y="6222"/>
                  </a:cubicBezTo>
                  <a:cubicBezTo>
                    <a:pt x="3949" y="6222"/>
                    <a:pt x="4069" y="6143"/>
                    <a:pt x="4072" y="5983"/>
                  </a:cubicBezTo>
                  <a:lnTo>
                    <a:pt x="4072" y="4506"/>
                  </a:lnTo>
                  <a:lnTo>
                    <a:pt x="5508" y="4506"/>
                  </a:lnTo>
                  <a:lnTo>
                    <a:pt x="5508" y="5983"/>
                  </a:lnTo>
                  <a:cubicBezTo>
                    <a:pt x="5508" y="6143"/>
                    <a:pt x="5628" y="6222"/>
                    <a:pt x="5747" y="6222"/>
                  </a:cubicBezTo>
                  <a:cubicBezTo>
                    <a:pt x="5867" y="6222"/>
                    <a:pt x="5986" y="6143"/>
                    <a:pt x="5986" y="5983"/>
                  </a:cubicBezTo>
                  <a:lnTo>
                    <a:pt x="5986" y="4506"/>
                  </a:lnTo>
                  <a:lnTo>
                    <a:pt x="7422" y="4506"/>
                  </a:lnTo>
                  <a:lnTo>
                    <a:pt x="7422" y="5983"/>
                  </a:lnTo>
                  <a:cubicBezTo>
                    <a:pt x="7422" y="6143"/>
                    <a:pt x="7542" y="6222"/>
                    <a:pt x="7662" y="6222"/>
                  </a:cubicBezTo>
                  <a:cubicBezTo>
                    <a:pt x="7781" y="6222"/>
                    <a:pt x="7901" y="6143"/>
                    <a:pt x="7901" y="5983"/>
                  </a:cubicBezTo>
                  <a:lnTo>
                    <a:pt x="7901" y="4506"/>
                  </a:lnTo>
                  <a:lnTo>
                    <a:pt x="9344" y="4506"/>
                  </a:lnTo>
                  <a:lnTo>
                    <a:pt x="9344" y="5983"/>
                  </a:lnTo>
                  <a:cubicBezTo>
                    <a:pt x="9344" y="6143"/>
                    <a:pt x="9462" y="6222"/>
                    <a:pt x="9579" y="6222"/>
                  </a:cubicBezTo>
                  <a:cubicBezTo>
                    <a:pt x="9697" y="6222"/>
                    <a:pt x="9815" y="6143"/>
                    <a:pt x="9815" y="5983"/>
                  </a:cubicBezTo>
                  <a:lnTo>
                    <a:pt x="9815" y="4506"/>
                  </a:lnTo>
                  <a:lnTo>
                    <a:pt x="10016" y="4506"/>
                  </a:lnTo>
                  <a:cubicBezTo>
                    <a:pt x="10329" y="4506"/>
                    <a:pt x="10329" y="4027"/>
                    <a:pt x="10016" y="4027"/>
                  </a:cubicBezTo>
                  <a:lnTo>
                    <a:pt x="9815" y="4027"/>
                  </a:lnTo>
                  <a:lnTo>
                    <a:pt x="9815" y="2591"/>
                  </a:lnTo>
                  <a:lnTo>
                    <a:pt x="10544" y="2591"/>
                  </a:lnTo>
                  <a:cubicBezTo>
                    <a:pt x="10856" y="2591"/>
                    <a:pt x="10856" y="2113"/>
                    <a:pt x="10544" y="2113"/>
                  </a:cubicBezTo>
                  <a:lnTo>
                    <a:pt x="9815" y="2113"/>
                  </a:lnTo>
                  <a:lnTo>
                    <a:pt x="9815" y="240"/>
                  </a:lnTo>
                  <a:cubicBezTo>
                    <a:pt x="9815" y="80"/>
                    <a:pt x="9696" y="1"/>
                    <a:pt x="9576" y="1"/>
                  </a:cubicBezTo>
                  <a:cubicBezTo>
                    <a:pt x="9456" y="1"/>
                    <a:pt x="9337" y="80"/>
                    <a:pt x="9337" y="240"/>
                  </a:cubicBezTo>
                  <a:lnTo>
                    <a:pt x="9337" y="2113"/>
                  </a:lnTo>
                  <a:lnTo>
                    <a:pt x="7901" y="2113"/>
                  </a:lnTo>
                  <a:lnTo>
                    <a:pt x="7901" y="240"/>
                  </a:lnTo>
                  <a:cubicBezTo>
                    <a:pt x="7901" y="80"/>
                    <a:pt x="7781" y="1"/>
                    <a:pt x="7662" y="1"/>
                  </a:cubicBezTo>
                  <a:cubicBezTo>
                    <a:pt x="7542" y="1"/>
                    <a:pt x="7422" y="80"/>
                    <a:pt x="7422" y="240"/>
                  </a:cubicBezTo>
                  <a:lnTo>
                    <a:pt x="7422" y="2113"/>
                  </a:lnTo>
                  <a:lnTo>
                    <a:pt x="5980" y="2113"/>
                  </a:lnTo>
                  <a:lnTo>
                    <a:pt x="5980" y="240"/>
                  </a:lnTo>
                  <a:cubicBezTo>
                    <a:pt x="5980" y="80"/>
                    <a:pt x="5862" y="1"/>
                    <a:pt x="5744" y="1"/>
                  </a:cubicBezTo>
                  <a:cubicBezTo>
                    <a:pt x="5626" y="1"/>
                    <a:pt x="5508" y="80"/>
                    <a:pt x="5508" y="240"/>
                  </a:cubicBezTo>
                  <a:lnTo>
                    <a:pt x="5508" y="2113"/>
                  </a:lnTo>
                  <a:lnTo>
                    <a:pt x="4072" y="2113"/>
                  </a:lnTo>
                  <a:lnTo>
                    <a:pt x="4072" y="240"/>
                  </a:lnTo>
                  <a:cubicBezTo>
                    <a:pt x="4072" y="80"/>
                    <a:pt x="3954" y="1"/>
                    <a:pt x="3836" y="1"/>
                  </a:cubicBezTo>
                  <a:cubicBezTo>
                    <a:pt x="3718" y="1"/>
                    <a:pt x="3600" y="80"/>
                    <a:pt x="3600" y="240"/>
                  </a:cubicBezTo>
                  <a:lnTo>
                    <a:pt x="3600" y="2113"/>
                  </a:lnTo>
                  <a:lnTo>
                    <a:pt x="2151" y="2113"/>
                  </a:lnTo>
                  <a:lnTo>
                    <a:pt x="2151" y="240"/>
                  </a:lnTo>
                  <a:cubicBezTo>
                    <a:pt x="2151" y="80"/>
                    <a:pt x="2033" y="1"/>
                    <a:pt x="1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2022174" y="3062529"/>
              <a:ext cx="89694" cy="76663"/>
            </a:xfrm>
            <a:custGeom>
              <a:avLst/>
              <a:gdLst/>
              <a:ahLst/>
              <a:cxnLst/>
              <a:rect l="l" t="t" r="r" b="b"/>
              <a:pathLst>
                <a:path w="3414" h="2918" extrusionOk="0">
                  <a:moveTo>
                    <a:pt x="1957" y="0"/>
                  </a:moveTo>
                  <a:cubicBezTo>
                    <a:pt x="653" y="0"/>
                    <a:pt x="1" y="1568"/>
                    <a:pt x="923" y="2490"/>
                  </a:cubicBezTo>
                  <a:cubicBezTo>
                    <a:pt x="1218" y="2786"/>
                    <a:pt x="1583" y="2918"/>
                    <a:pt x="1940" y="2918"/>
                  </a:cubicBezTo>
                  <a:cubicBezTo>
                    <a:pt x="2691" y="2918"/>
                    <a:pt x="3413" y="2335"/>
                    <a:pt x="3413" y="1457"/>
                  </a:cubicBezTo>
                  <a:cubicBezTo>
                    <a:pt x="3413" y="652"/>
                    <a:pt x="2761" y="0"/>
                    <a:pt x="1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2050233" y="3083284"/>
              <a:ext cx="40670" cy="34969"/>
            </a:xfrm>
            <a:custGeom>
              <a:avLst/>
              <a:gdLst/>
              <a:ahLst/>
              <a:cxnLst/>
              <a:rect l="l" t="t" r="r" b="b"/>
              <a:pathLst>
                <a:path w="1548" h="1331" extrusionOk="0">
                  <a:moveTo>
                    <a:pt x="889" y="1"/>
                  </a:moveTo>
                  <a:cubicBezTo>
                    <a:pt x="299" y="1"/>
                    <a:pt x="1" y="715"/>
                    <a:pt x="417" y="1131"/>
                  </a:cubicBezTo>
                  <a:cubicBezTo>
                    <a:pt x="552" y="1269"/>
                    <a:pt x="719" y="1330"/>
                    <a:pt x="882" y="1330"/>
                  </a:cubicBezTo>
                  <a:cubicBezTo>
                    <a:pt x="1222" y="1330"/>
                    <a:pt x="1547" y="1065"/>
                    <a:pt x="1547" y="667"/>
                  </a:cubicBezTo>
                  <a:cubicBezTo>
                    <a:pt x="1547" y="299"/>
                    <a:pt x="1249" y="1"/>
                    <a:pt x="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p:cNvSpPr/>
            <p:nvPr/>
          </p:nvSpPr>
          <p:spPr>
            <a:xfrm>
              <a:off x="2174344" y="3062529"/>
              <a:ext cx="89668" cy="76663"/>
            </a:xfrm>
            <a:custGeom>
              <a:avLst/>
              <a:gdLst/>
              <a:ahLst/>
              <a:cxnLst/>
              <a:rect l="l" t="t" r="r" b="b"/>
              <a:pathLst>
                <a:path w="3413" h="2918" extrusionOk="0">
                  <a:moveTo>
                    <a:pt x="1956" y="0"/>
                  </a:moveTo>
                  <a:cubicBezTo>
                    <a:pt x="652" y="0"/>
                    <a:pt x="0" y="1568"/>
                    <a:pt x="923" y="2490"/>
                  </a:cubicBezTo>
                  <a:cubicBezTo>
                    <a:pt x="1218" y="2786"/>
                    <a:pt x="1582" y="2918"/>
                    <a:pt x="1940" y="2918"/>
                  </a:cubicBezTo>
                  <a:cubicBezTo>
                    <a:pt x="2691" y="2918"/>
                    <a:pt x="3413" y="2335"/>
                    <a:pt x="3413" y="1457"/>
                  </a:cubicBezTo>
                  <a:cubicBezTo>
                    <a:pt x="3413" y="652"/>
                    <a:pt x="2761" y="0"/>
                    <a:pt x="1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p:cNvSpPr/>
            <p:nvPr/>
          </p:nvSpPr>
          <p:spPr>
            <a:xfrm>
              <a:off x="2202219" y="3083284"/>
              <a:ext cx="40854" cy="34969"/>
            </a:xfrm>
            <a:custGeom>
              <a:avLst/>
              <a:gdLst/>
              <a:ahLst/>
              <a:cxnLst/>
              <a:rect l="l" t="t" r="r" b="b"/>
              <a:pathLst>
                <a:path w="1555" h="1331" extrusionOk="0">
                  <a:moveTo>
                    <a:pt x="888" y="1"/>
                  </a:moveTo>
                  <a:cubicBezTo>
                    <a:pt x="299" y="1"/>
                    <a:pt x="0" y="715"/>
                    <a:pt x="417" y="1131"/>
                  </a:cubicBezTo>
                  <a:cubicBezTo>
                    <a:pt x="554" y="1269"/>
                    <a:pt x="722" y="1330"/>
                    <a:pt x="887" y="1330"/>
                  </a:cubicBezTo>
                  <a:cubicBezTo>
                    <a:pt x="1228" y="1330"/>
                    <a:pt x="1554" y="1065"/>
                    <a:pt x="1554" y="667"/>
                  </a:cubicBezTo>
                  <a:cubicBezTo>
                    <a:pt x="1554" y="299"/>
                    <a:pt x="1256" y="1"/>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1995376" y="2792632"/>
              <a:ext cx="335158" cy="174975"/>
            </a:xfrm>
            <a:custGeom>
              <a:avLst/>
              <a:gdLst/>
              <a:ahLst/>
              <a:cxnLst/>
              <a:rect l="l" t="t" r="r" b="b"/>
              <a:pathLst>
                <a:path w="12757" h="6660" extrusionOk="0">
                  <a:moveTo>
                    <a:pt x="1" y="1"/>
                  </a:moveTo>
                  <a:lnTo>
                    <a:pt x="445" y="1263"/>
                  </a:lnTo>
                  <a:lnTo>
                    <a:pt x="11335" y="1263"/>
                  </a:lnTo>
                  <a:lnTo>
                    <a:pt x="10086" y="6659"/>
                  </a:lnTo>
                  <a:lnTo>
                    <a:pt x="11390" y="6659"/>
                  </a:lnTo>
                  <a:lnTo>
                    <a:pt x="12576" y="1506"/>
                  </a:lnTo>
                  <a:cubicBezTo>
                    <a:pt x="12757" y="736"/>
                    <a:pt x="12167" y="1"/>
                    <a:pt x="11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2273654" y="2792632"/>
              <a:ext cx="56696" cy="174975"/>
            </a:xfrm>
            <a:custGeom>
              <a:avLst/>
              <a:gdLst/>
              <a:ahLst/>
              <a:cxnLst/>
              <a:rect l="l" t="t" r="r" b="b"/>
              <a:pathLst>
                <a:path w="2158" h="6660" extrusionOk="0">
                  <a:moveTo>
                    <a:pt x="0" y="1"/>
                  </a:moveTo>
                  <a:cubicBezTo>
                    <a:pt x="791" y="1"/>
                    <a:pt x="1374" y="736"/>
                    <a:pt x="1200" y="1506"/>
                  </a:cubicBezTo>
                  <a:lnTo>
                    <a:pt x="14" y="6659"/>
                  </a:lnTo>
                  <a:lnTo>
                    <a:pt x="791" y="6659"/>
                  </a:lnTo>
                  <a:lnTo>
                    <a:pt x="1977" y="1506"/>
                  </a:lnTo>
                  <a:cubicBezTo>
                    <a:pt x="2158" y="736"/>
                    <a:pt x="1575" y="1"/>
                    <a:pt x="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1913012" y="2764940"/>
              <a:ext cx="412610" cy="236006"/>
            </a:xfrm>
            <a:custGeom>
              <a:avLst/>
              <a:gdLst/>
              <a:ahLst/>
              <a:cxnLst/>
              <a:rect l="l" t="t" r="r" b="b"/>
              <a:pathLst>
                <a:path w="15705" h="8983" extrusionOk="0">
                  <a:moveTo>
                    <a:pt x="632" y="0"/>
                  </a:moveTo>
                  <a:cubicBezTo>
                    <a:pt x="278" y="0"/>
                    <a:pt x="1" y="285"/>
                    <a:pt x="1" y="631"/>
                  </a:cubicBezTo>
                  <a:cubicBezTo>
                    <a:pt x="1" y="978"/>
                    <a:pt x="278" y="1263"/>
                    <a:pt x="632" y="1263"/>
                  </a:cubicBezTo>
                  <a:lnTo>
                    <a:pt x="1769" y="1263"/>
                  </a:lnTo>
                  <a:cubicBezTo>
                    <a:pt x="1825" y="1263"/>
                    <a:pt x="1880" y="1297"/>
                    <a:pt x="1901" y="1353"/>
                  </a:cubicBezTo>
                  <a:lnTo>
                    <a:pt x="4045" y="7408"/>
                  </a:lnTo>
                  <a:cubicBezTo>
                    <a:pt x="4447" y="8358"/>
                    <a:pt x="5383" y="8983"/>
                    <a:pt x="6417" y="8983"/>
                  </a:cubicBezTo>
                  <a:lnTo>
                    <a:pt x="15073" y="8983"/>
                  </a:lnTo>
                  <a:cubicBezTo>
                    <a:pt x="15420" y="8983"/>
                    <a:pt x="15704" y="8698"/>
                    <a:pt x="15704" y="8344"/>
                  </a:cubicBezTo>
                  <a:cubicBezTo>
                    <a:pt x="15704" y="7998"/>
                    <a:pt x="15420" y="7713"/>
                    <a:pt x="15073" y="7713"/>
                  </a:cubicBezTo>
                  <a:lnTo>
                    <a:pt x="6417" y="7713"/>
                  </a:lnTo>
                  <a:cubicBezTo>
                    <a:pt x="5890" y="7713"/>
                    <a:pt x="5411" y="7401"/>
                    <a:pt x="5203" y="6909"/>
                  </a:cubicBezTo>
                  <a:lnTo>
                    <a:pt x="3060" y="853"/>
                  </a:lnTo>
                  <a:cubicBezTo>
                    <a:pt x="2845" y="340"/>
                    <a:pt x="2331" y="0"/>
                    <a:pt x="17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2026903" y="2967580"/>
              <a:ext cx="299270" cy="33182"/>
            </a:xfrm>
            <a:custGeom>
              <a:avLst/>
              <a:gdLst/>
              <a:ahLst/>
              <a:cxnLst/>
              <a:rect l="l" t="t" r="r" b="b"/>
              <a:pathLst>
                <a:path w="11391" h="1263" extrusionOk="0">
                  <a:moveTo>
                    <a:pt x="10801" y="0"/>
                  </a:moveTo>
                  <a:cubicBezTo>
                    <a:pt x="10807" y="21"/>
                    <a:pt x="10807" y="42"/>
                    <a:pt x="10801" y="63"/>
                  </a:cubicBezTo>
                  <a:cubicBezTo>
                    <a:pt x="10801" y="409"/>
                    <a:pt x="10523" y="694"/>
                    <a:pt x="10169" y="694"/>
                  </a:cubicBezTo>
                  <a:lnTo>
                    <a:pt x="1513" y="694"/>
                  </a:lnTo>
                  <a:cubicBezTo>
                    <a:pt x="972" y="694"/>
                    <a:pt x="438" y="520"/>
                    <a:pt x="1" y="201"/>
                  </a:cubicBezTo>
                  <a:lnTo>
                    <a:pt x="1" y="201"/>
                  </a:lnTo>
                  <a:cubicBezTo>
                    <a:pt x="479" y="867"/>
                    <a:pt x="1256" y="1263"/>
                    <a:pt x="2082" y="1263"/>
                  </a:cubicBezTo>
                  <a:lnTo>
                    <a:pt x="10738" y="1263"/>
                  </a:lnTo>
                  <a:cubicBezTo>
                    <a:pt x="11078" y="1263"/>
                    <a:pt x="11355" y="999"/>
                    <a:pt x="11376" y="659"/>
                  </a:cubicBezTo>
                  <a:cubicBezTo>
                    <a:pt x="11390" y="319"/>
                    <a:pt x="11140" y="28"/>
                    <a:pt x="10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1994483" y="2978326"/>
              <a:ext cx="287027" cy="92427"/>
            </a:xfrm>
            <a:custGeom>
              <a:avLst/>
              <a:gdLst/>
              <a:ahLst/>
              <a:cxnLst/>
              <a:rect l="l" t="t" r="r" b="b"/>
              <a:pathLst>
                <a:path w="10925" h="3518" extrusionOk="0">
                  <a:moveTo>
                    <a:pt x="1401" y="0"/>
                  </a:moveTo>
                  <a:lnTo>
                    <a:pt x="763" y="923"/>
                  </a:lnTo>
                  <a:cubicBezTo>
                    <a:pt x="0" y="2019"/>
                    <a:pt x="784" y="3517"/>
                    <a:pt x="2123" y="3517"/>
                  </a:cubicBezTo>
                  <a:lnTo>
                    <a:pt x="10287" y="3517"/>
                  </a:lnTo>
                  <a:cubicBezTo>
                    <a:pt x="10640" y="3517"/>
                    <a:pt x="10925" y="3233"/>
                    <a:pt x="10925" y="2886"/>
                  </a:cubicBezTo>
                  <a:cubicBezTo>
                    <a:pt x="10925" y="2539"/>
                    <a:pt x="10640" y="2255"/>
                    <a:pt x="10287" y="2255"/>
                  </a:cubicBezTo>
                  <a:lnTo>
                    <a:pt x="2123" y="2255"/>
                  </a:lnTo>
                  <a:cubicBezTo>
                    <a:pt x="1804" y="2255"/>
                    <a:pt x="1623" y="1901"/>
                    <a:pt x="1797" y="1644"/>
                  </a:cubicBezTo>
                  <a:lnTo>
                    <a:pt x="2449" y="701"/>
                  </a:lnTo>
                  <a:cubicBezTo>
                    <a:pt x="2046" y="562"/>
                    <a:pt x="1686" y="320"/>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2003757" y="3021518"/>
              <a:ext cx="277569" cy="49235"/>
            </a:xfrm>
            <a:custGeom>
              <a:avLst/>
              <a:gdLst/>
              <a:ahLst/>
              <a:cxnLst/>
              <a:rect l="l" t="t" r="r" b="b"/>
              <a:pathLst>
                <a:path w="10565" h="1874" extrusionOk="0">
                  <a:moveTo>
                    <a:pt x="126" y="0"/>
                  </a:moveTo>
                  <a:cubicBezTo>
                    <a:pt x="1" y="951"/>
                    <a:pt x="708" y="1811"/>
                    <a:pt x="1666" y="1873"/>
                  </a:cubicBezTo>
                  <a:lnTo>
                    <a:pt x="9455" y="1873"/>
                  </a:lnTo>
                  <a:cubicBezTo>
                    <a:pt x="9892" y="1873"/>
                    <a:pt x="10058" y="1859"/>
                    <a:pt x="10142" y="1838"/>
                  </a:cubicBezTo>
                  <a:cubicBezTo>
                    <a:pt x="10169" y="1825"/>
                    <a:pt x="10204" y="1811"/>
                    <a:pt x="10232" y="1797"/>
                  </a:cubicBezTo>
                  <a:lnTo>
                    <a:pt x="10253" y="1783"/>
                  </a:lnTo>
                  <a:cubicBezTo>
                    <a:pt x="10273" y="1776"/>
                    <a:pt x="10294" y="1755"/>
                    <a:pt x="10315" y="1741"/>
                  </a:cubicBezTo>
                  <a:lnTo>
                    <a:pt x="10322" y="1741"/>
                  </a:lnTo>
                  <a:lnTo>
                    <a:pt x="10350" y="1714"/>
                  </a:lnTo>
                  <a:lnTo>
                    <a:pt x="10357" y="1707"/>
                  </a:lnTo>
                  <a:cubicBezTo>
                    <a:pt x="10371" y="1693"/>
                    <a:pt x="10384" y="1679"/>
                    <a:pt x="10398" y="1665"/>
                  </a:cubicBezTo>
                  <a:lnTo>
                    <a:pt x="10412" y="1651"/>
                  </a:lnTo>
                  <a:lnTo>
                    <a:pt x="10433" y="1630"/>
                  </a:lnTo>
                  <a:lnTo>
                    <a:pt x="10447" y="1610"/>
                  </a:lnTo>
                  <a:lnTo>
                    <a:pt x="10468" y="1575"/>
                  </a:lnTo>
                  <a:lnTo>
                    <a:pt x="10482" y="1547"/>
                  </a:lnTo>
                  <a:lnTo>
                    <a:pt x="10495" y="1526"/>
                  </a:lnTo>
                  <a:lnTo>
                    <a:pt x="10509" y="1499"/>
                  </a:lnTo>
                  <a:lnTo>
                    <a:pt x="10523" y="1471"/>
                  </a:lnTo>
                  <a:cubicBezTo>
                    <a:pt x="10523" y="1464"/>
                    <a:pt x="10530" y="1450"/>
                    <a:pt x="10537" y="1436"/>
                  </a:cubicBezTo>
                  <a:lnTo>
                    <a:pt x="10544" y="1415"/>
                  </a:lnTo>
                  <a:cubicBezTo>
                    <a:pt x="10544" y="1401"/>
                    <a:pt x="10551" y="1388"/>
                    <a:pt x="10551" y="1374"/>
                  </a:cubicBezTo>
                  <a:lnTo>
                    <a:pt x="10551" y="1360"/>
                  </a:lnTo>
                  <a:cubicBezTo>
                    <a:pt x="10551" y="1346"/>
                    <a:pt x="10558" y="1325"/>
                    <a:pt x="10558" y="1311"/>
                  </a:cubicBezTo>
                  <a:lnTo>
                    <a:pt x="10558" y="1297"/>
                  </a:lnTo>
                  <a:lnTo>
                    <a:pt x="10558" y="1235"/>
                  </a:lnTo>
                  <a:cubicBezTo>
                    <a:pt x="10565" y="1221"/>
                    <a:pt x="10565" y="1200"/>
                    <a:pt x="10565" y="1180"/>
                  </a:cubicBezTo>
                  <a:cubicBezTo>
                    <a:pt x="10565" y="1159"/>
                    <a:pt x="10558" y="1145"/>
                    <a:pt x="10558" y="1124"/>
                  </a:cubicBezTo>
                  <a:lnTo>
                    <a:pt x="10558" y="1117"/>
                  </a:lnTo>
                  <a:cubicBezTo>
                    <a:pt x="10551" y="1075"/>
                    <a:pt x="10537" y="1034"/>
                    <a:pt x="10523" y="999"/>
                  </a:cubicBezTo>
                  <a:cubicBezTo>
                    <a:pt x="10384" y="1186"/>
                    <a:pt x="10169" y="1304"/>
                    <a:pt x="9941" y="1325"/>
                  </a:cubicBezTo>
                  <a:lnTo>
                    <a:pt x="1770" y="1325"/>
                  </a:lnTo>
                  <a:cubicBezTo>
                    <a:pt x="979" y="1311"/>
                    <a:pt x="306" y="763"/>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2020361" y="2978326"/>
              <a:ext cx="38463" cy="32841"/>
            </a:xfrm>
            <a:custGeom>
              <a:avLst/>
              <a:gdLst/>
              <a:ahLst/>
              <a:cxnLst/>
              <a:rect l="l" t="t" r="r" b="b"/>
              <a:pathLst>
                <a:path w="1464" h="1250" extrusionOk="0">
                  <a:moveTo>
                    <a:pt x="416" y="0"/>
                  </a:moveTo>
                  <a:lnTo>
                    <a:pt x="0" y="604"/>
                  </a:lnTo>
                  <a:cubicBezTo>
                    <a:pt x="305" y="902"/>
                    <a:pt x="673" y="1124"/>
                    <a:pt x="1089" y="1249"/>
                  </a:cubicBezTo>
                  <a:lnTo>
                    <a:pt x="1464" y="701"/>
                  </a:lnTo>
                  <a:cubicBezTo>
                    <a:pt x="1061" y="562"/>
                    <a:pt x="701" y="320"/>
                    <a:pt x="4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TextBox 195"/>
          <p:cNvSpPr txBox="1"/>
          <p:nvPr/>
        </p:nvSpPr>
        <p:spPr>
          <a:xfrm>
            <a:off x="388883" y="1250731"/>
            <a:ext cx="4288221" cy="307777"/>
          </a:xfrm>
          <a:prstGeom prst="rect">
            <a:avLst/>
          </a:prstGeom>
          <a:noFill/>
        </p:spPr>
        <p:txBody>
          <a:bodyPr wrap="square" rtlCol="0">
            <a:spAutoFit/>
          </a:bodyPr>
          <a:lstStyle/>
          <a:p>
            <a:endParaRPr lang="en-US" dirty="0"/>
          </a:p>
        </p:txBody>
      </p:sp>
      <p:sp>
        <p:nvSpPr>
          <p:cNvPr id="197" name="Rectangle 196"/>
          <p:cNvSpPr/>
          <p:nvPr/>
        </p:nvSpPr>
        <p:spPr>
          <a:xfrm>
            <a:off x="483476" y="1030014"/>
            <a:ext cx="4246179" cy="3754874"/>
          </a:xfrm>
          <a:prstGeom prst="rect">
            <a:avLst/>
          </a:prstGeom>
        </p:spPr>
        <p:txBody>
          <a:bodyPr wrap="square">
            <a:spAutoFit/>
          </a:bodyPr>
          <a:lstStyle/>
          <a:p>
            <a:r>
              <a:rPr lang="en-IN" b="1" dirty="0" smtClean="0">
                <a:latin typeface="Times New Roman" pitchFamily="18" charset="0"/>
                <a:cs typeface="Times New Roman" pitchFamily="18" charset="0"/>
              </a:rPr>
              <a:t>Payment - </a:t>
            </a:r>
            <a:r>
              <a:rPr lang="en-IN" b="1" dirty="0" err="1" smtClean="0">
                <a:latin typeface="Times New Roman" pitchFamily="18" charset="0"/>
                <a:cs typeface="Times New Roman" pitchFamily="18" charset="0"/>
              </a:rPr>
              <a:t>Rithesh</a:t>
            </a:r>
            <a:endParaRPr lang="en-US" b="1"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Declare </a:t>
            </a:r>
            <a:r>
              <a:rPr lang="en-US" dirty="0" smtClean="0">
                <a:latin typeface="Times New Roman" pitchFamily="18" charset="0"/>
                <a:cs typeface="Times New Roman" pitchFamily="18" charset="0"/>
              </a:rPr>
              <a:t>a variable called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as any type</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Declare </a:t>
            </a:r>
            <a:r>
              <a:rPr lang="en-US" dirty="0" smtClean="0">
                <a:latin typeface="Times New Roman" pitchFamily="18" charset="0"/>
                <a:cs typeface="Times New Roman" pitchFamily="18" charset="0"/>
              </a:rPr>
              <a:t>a variable called options with all the parameters required for the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checkout</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Creates </a:t>
            </a:r>
            <a:r>
              <a:rPr lang="en-US" dirty="0" smtClean="0">
                <a:latin typeface="Times New Roman" pitchFamily="18" charset="0"/>
                <a:cs typeface="Times New Roman" pitchFamily="18" charset="0"/>
              </a:rPr>
              <a:t>an instance of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with the options and calls </a:t>
            </a:r>
            <a:r>
              <a:rPr lang="en-US" dirty="0" err="1" smtClean="0">
                <a:latin typeface="Times New Roman" pitchFamily="18" charset="0"/>
                <a:cs typeface="Times New Roman" pitchFamily="18" charset="0"/>
              </a:rPr>
              <a:t>Razorpay.open</a:t>
            </a:r>
            <a:r>
              <a:rPr lang="en-US" dirty="0" smtClean="0">
                <a:latin typeface="Times New Roman" pitchFamily="18" charset="0"/>
                <a:cs typeface="Times New Roman" pitchFamily="18" charset="0"/>
              </a:rPr>
              <a:t>() method to initiate the payment process</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Defines </a:t>
            </a:r>
            <a:r>
              <a:rPr lang="en-US" dirty="0" smtClean="0">
                <a:latin typeface="Times New Roman" pitchFamily="18" charset="0"/>
                <a:cs typeface="Times New Roman" pitchFamily="18" charset="0"/>
              </a:rPr>
              <a:t>a handler function for the </a:t>
            </a:r>
            <a:r>
              <a:rPr lang="en-US" dirty="0" err="1" smtClean="0">
                <a:latin typeface="Times New Roman" pitchFamily="18" charset="0"/>
                <a:cs typeface="Times New Roman" pitchFamily="18" charset="0"/>
              </a:rPr>
              <a:t>payment.failed</a:t>
            </a:r>
            <a:r>
              <a:rPr lang="en-US" dirty="0" smtClean="0">
                <a:latin typeface="Times New Roman" pitchFamily="18" charset="0"/>
                <a:cs typeface="Times New Roman" pitchFamily="18" charset="0"/>
              </a:rPr>
              <a:t> event in order to log the error details and show failure </a:t>
            </a:r>
            <a:r>
              <a:rPr lang="en-US" dirty="0" err="1" smtClean="0">
                <a:latin typeface="Times New Roman" pitchFamily="18" charset="0"/>
                <a:cs typeface="Times New Roman" pitchFamily="18" charset="0"/>
              </a:rPr>
              <a:t>reasonin</a:t>
            </a:r>
            <a:r>
              <a:rPr lang="en-US" dirty="0" smtClean="0">
                <a:latin typeface="Times New Roman" pitchFamily="18" charset="0"/>
                <a:cs typeface="Times New Roman" pitchFamily="18" charset="0"/>
              </a:rPr>
              <a:t> the page in case of payment failure</a:t>
            </a:r>
            <a:r>
              <a:rPr lang="en-US" dirty="0" smtClean="0">
                <a:latin typeface="Times New Roman" pitchFamily="18" charset="0"/>
                <a:cs typeface="Times New Roman" pitchFamily="18" charset="0"/>
              </a:rPr>
              <a:t>.</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Defines </a:t>
            </a:r>
            <a:r>
              <a:rPr lang="en-US" dirty="0" smtClean="0">
                <a:latin typeface="Times New Roman" pitchFamily="18" charset="0"/>
                <a:cs typeface="Times New Roman" pitchFamily="18" charset="0"/>
              </a:rPr>
              <a:t>a function called </a:t>
            </a:r>
            <a:r>
              <a:rPr lang="en-US" dirty="0" err="1" smtClean="0">
                <a:latin typeface="Times New Roman" pitchFamily="18" charset="0"/>
                <a:cs typeface="Times New Roman" pitchFamily="18" charset="0"/>
              </a:rPr>
              <a:t>onPaymentSuccess</a:t>
            </a:r>
            <a:r>
              <a:rPr lang="en-US" dirty="0" smtClean="0">
                <a:latin typeface="Times New Roman" pitchFamily="18" charset="0"/>
                <a:cs typeface="Times New Roman" pitchFamily="18" charset="0"/>
              </a:rPr>
              <a:t> and binds the </a:t>
            </a:r>
            <a:r>
              <a:rPr lang="en-US" dirty="0" err="1" smtClean="0">
                <a:latin typeface="Times New Roman" pitchFamily="18" charset="0"/>
                <a:cs typeface="Times New Roman" pitchFamily="18" charset="0"/>
              </a:rPr>
              <a:t>payment.success</a:t>
            </a:r>
            <a:r>
              <a:rPr lang="en-US" dirty="0" smtClean="0">
                <a:latin typeface="Times New Roman" pitchFamily="18" charset="0"/>
                <a:cs typeface="Times New Roman" pitchFamily="18" charset="0"/>
              </a:rPr>
              <a:t> event with this function using the @</a:t>
            </a:r>
            <a:r>
              <a:rPr lang="en-US" dirty="0" err="1" smtClean="0">
                <a:latin typeface="Times New Roman" pitchFamily="18" charset="0"/>
                <a:cs typeface="Times New Roman" pitchFamily="18" charset="0"/>
              </a:rPr>
              <a:t>HostListenerdecorator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66"/>
                                        </p:tgtEl>
                                        <p:attrNameLst>
                                          <p:attrName>style.visibility</p:attrName>
                                        </p:attrNameLst>
                                      </p:cBhvr>
                                      <p:to>
                                        <p:strVal val="visible"/>
                                      </p:to>
                                    </p:set>
                                    <p:anim calcmode="lin" valueType="num">
                                      <p:cBhvr additive="base">
                                        <p:cTn id="7" dur="1000"/>
                                        <p:tgtEl>
                                          <p:spTgt spid="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Group 6 – Project Members</a:t>
            </a:r>
            <a:endParaRPr/>
          </a:p>
        </p:txBody>
      </p:sp>
      <p:grpSp>
        <p:nvGrpSpPr>
          <p:cNvPr id="533" name="Google Shape;533;p52"/>
          <p:cNvGrpSpPr/>
          <p:nvPr/>
        </p:nvGrpSpPr>
        <p:grpSpPr>
          <a:xfrm>
            <a:off x="5781682" y="1407683"/>
            <a:ext cx="1553147" cy="1481026"/>
            <a:chOff x="5781682" y="1407683"/>
            <a:chExt cx="1553147" cy="1481026"/>
          </a:xfrm>
        </p:grpSpPr>
        <p:sp>
          <p:nvSpPr>
            <p:cNvPr id="534" name="Google Shape;534;p52"/>
            <p:cNvSpPr/>
            <p:nvPr/>
          </p:nvSpPr>
          <p:spPr>
            <a:xfrm>
              <a:off x="5781682" y="14076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6911506" y="2614320"/>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52"/>
          <p:cNvGrpSpPr/>
          <p:nvPr/>
        </p:nvGrpSpPr>
        <p:grpSpPr>
          <a:xfrm>
            <a:off x="7402042" y="324597"/>
            <a:ext cx="1741958" cy="2738512"/>
            <a:chOff x="4771350" y="238100"/>
            <a:chExt cx="2257300" cy="3548675"/>
          </a:xfrm>
        </p:grpSpPr>
        <p:sp>
          <p:nvSpPr>
            <p:cNvPr id="539" name="Google Shape;539;p52"/>
            <p:cNvSpPr/>
            <p:nvPr/>
          </p:nvSpPr>
          <p:spPr>
            <a:xfrm>
              <a:off x="5160575" y="610775"/>
              <a:ext cx="1868075" cy="881050"/>
            </a:xfrm>
            <a:custGeom>
              <a:avLst/>
              <a:gdLst/>
              <a:ahLst/>
              <a:cxnLst/>
              <a:rect l="l" t="t" r="r" b="b"/>
              <a:pathLst>
                <a:path w="74723" h="35242" extrusionOk="0">
                  <a:moveTo>
                    <a:pt x="47018" y="1"/>
                  </a:moveTo>
                  <a:cubicBezTo>
                    <a:pt x="40736" y="1"/>
                    <a:pt x="36124" y="6114"/>
                    <a:pt x="30054" y="7780"/>
                  </a:cubicBezTo>
                  <a:cubicBezTo>
                    <a:pt x="28718" y="8147"/>
                    <a:pt x="27350" y="8287"/>
                    <a:pt x="25970" y="8287"/>
                  </a:cubicBezTo>
                  <a:cubicBezTo>
                    <a:pt x="23862" y="8287"/>
                    <a:pt x="21728" y="7960"/>
                    <a:pt x="19642" y="7612"/>
                  </a:cubicBezTo>
                  <a:cubicBezTo>
                    <a:pt x="17305" y="7223"/>
                    <a:pt x="14924" y="6810"/>
                    <a:pt x="12567" y="6810"/>
                  </a:cubicBezTo>
                  <a:cubicBezTo>
                    <a:pt x="11444" y="6810"/>
                    <a:pt x="10325" y="6904"/>
                    <a:pt x="9220" y="7139"/>
                  </a:cubicBezTo>
                  <a:cubicBezTo>
                    <a:pt x="777" y="8929"/>
                    <a:pt x="0" y="18379"/>
                    <a:pt x="5451" y="24015"/>
                  </a:cubicBezTo>
                  <a:cubicBezTo>
                    <a:pt x="10820" y="29567"/>
                    <a:pt x="19783" y="25527"/>
                    <a:pt x="26016" y="28578"/>
                  </a:cubicBezTo>
                  <a:cubicBezTo>
                    <a:pt x="27548" y="29328"/>
                    <a:pt x="28813" y="30517"/>
                    <a:pt x="30177" y="31541"/>
                  </a:cubicBezTo>
                  <a:cubicBezTo>
                    <a:pt x="33247" y="33846"/>
                    <a:pt x="37196" y="35242"/>
                    <a:pt x="40999" y="35242"/>
                  </a:cubicBezTo>
                  <a:cubicBezTo>
                    <a:pt x="43920" y="35242"/>
                    <a:pt x="46755" y="34419"/>
                    <a:pt x="49038" y="32552"/>
                  </a:cubicBezTo>
                  <a:cubicBezTo>
                    <a:pt x="51132" y="30838"/>
                    <a:pt x="52601" y="28414"/>
                    <a:pt x="54849" y="26908"/>
                  </a:cubicBezTo>
                  <a:cubicBezTo>
                    <a:pt x="57071" y="25419"/>
                    <a:pt x="59807" y="24985"/>
                    <a:pt x="62375" y="24237"/>
                  </a:cubicBezTo>
                  <a:cubicBezTo>
                    <a:pt x="66056" y="23164"/>
                    <a:pt x="69649" y="21271"/>
                    <a:pt x="71893" y="18161"/>
                  </a:cubicBezTo>
                  <a:cubicBezTo>
                    <a:pt x="74136" y="15051"/>
                    <a:pt x="74723" y="10561"/>
                    <a:pt x="72584" y="7377"/>
                  </a:cubicBezTo>
                  <a:cubicBezTo>
                    <a:pt x="70782" y="4696"/>
                    <a:pt x="67488" y="3413"/>
                    <a:pt x="64298" y="2893"/>
                  </a:cubicBezTo>
                  <a:cubicBezTo>
                    <a:pt x="61109" y="2372"/>
                    <a:pt x="57830" y="2450"/>
                    <a:pt x="54682" y="1720"/>
                  </a:cubicBezTo>
                  <a:cubicBezTo>
                    <a:pt x="52148" y="1131"/>
                    <a:pt x="49694" y="20"/>
                    <a:pt x="47093" y="1"/>
                  </a:cubicBezTo>
                  <a:cubicBezTo>
                    <a:pt x="47068" y="1"/>
                    <a:pt x="47043" y="1"/>
                    <a:pt x="47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5348300" y="3450450"/>
              <a:ext cx="176200" cy="324475"/>
            </a:xfrm>
            <a:custGeom>
              <a:avLst/>
              <a:gdLst/>
              <a:ahLst/>
              <a:cxnLst/>
              <a:rect l="l" t="t" r="r" b="b"/>
              <a:pathLst>
                <a:path w="7048" h="12979" extrusionOk="0">
                  <a:moveTo>
                    <a:pt x="3773" y="1"/>
                  </a:moveTo>
                  <a:lnTo>
                    <a:pt x="1" y="2725"/>
                  </a:lnTo>
                  <a:cubicBezTo>
                    <a:pt x="1" y="2725"/>
                    <a:pt x="4785" y="12979"/>
                    <a:pt x="6108" y="12979"/>
                  </a:cubicBezTo>
                  <a:cubicBezTo>
                    <a:pt x="6231" y="12979"/>
                    <a:pt x="6323" y="12891"/>
                    <a:pt x="6380" y="12699"/>
                  </a:cubicBezTo>
                  <a:cubicBezTo>
                    <a:pt x="7047" y="10433"/>
                    <a:pt x="6825" y="4988"/>
                    <a:pt x="6468" y="4210"/>
                  </a:cubicBezTo>
                  <a:cubicBezTo>
                    <a:pt x="6109" y="3433"/>
                    <a:pt x="3773" y="1"/>
                    <a:pt x="3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6350500" y="851825"/>
              <a:ext cx="255200" cy="215550"/>
            </a:xfrm>
            <a:custGeom>
              <a:avLst/>
              <a:gdLst/>
              <a:ahLst/>
              <a:cxnLst/>
              <a:rect l="l" t="t" r="r" b="b"/>
              <a:pathLst>
                <a:path w="10208" h="8622" extrusionOk="0">
                  <a:moveTo>
                    <a:pt x="7184" y="0"/>
                  </a:moveTo>
                  <a:cubicBezTo>
                    <a:pt x="6227" y="0"/>
                    <a:pt x="1376" y="3739"/>
                    <a:pt x="1376" y="3739"/>
                  </a:cubicBezTo>
                  <a:cubicBezTo>
                    <a:pt x="1450" y="1846"/>
                    <a:pt x="184" y="1784"/>
                    <a:pt x="18" y="1784"/>
                  </a:cubicBezTo>
                  <a:cubicBezTo>
                    <a:pt x="7" y="1784"/>
                    <a:pt x="0" y="1784"/>
                    <a:pt x="0" y="1784"/>
                  </a:cubicBezTo>
                  <a:lnTo>
                    <a:pt x="61" y="6732"/>
                  </a:lnTo>
                  <a:cubicBezTo>
                    <a:pt x="61" y="6732"/>
                    <a:pt x="962" y="7383"/>
                    <a:pt x="1204" y="7694"/>
                  </a:cubicBezTo>
                  <a:cubicBezTo>
                    <a:pt x="1732" y="8372"/>
                    <a:pt x="1380" y="7644"/>
                    <a:pt x="1979" y="8621"/>
                  </a:cubicBezTo>
                  <a:cubicBezTo>
                    <a:pt x="4466" y="8533"/>
                    <a:pt x="6136" y="6430"/>
                    <a:pt x="6136" y="6430"/>
                  </a:cubicBezTo>
                  <a:cubicBezTo>
                    <a:pt x="6136" y="6430"/>
                    <a:pt x="6342" y="6435"/>
                    <a:pt x="6660" y="6435"/>
                  </a:cubicBezTo>
                  <a:cubicBezTo>
                    <a:pt x="7733" y="6435"/>
                    <a:pt x="10072" y="6373"/>
                    <a:pt x="10037" y="5830"/>
                  </a:cubicBezTo>
                  <a:cubicBezTo>
                    <a:pt x="10010" y="5425"/>
                    <a:pt x="8773" y="5339"/>
                    <a:pt x="7720" y="5339"/>
                  </a:cubicBezTo>
                  <a:cubicBezTo>
                    <a:pt x="6935" y="5339"/>
                    <a:pt x="6253" y="5387"/>
                    <a:pt x="6253" y="5387"/>
                  </a:cubicBezTo>
                  <a:cubicBezTo>
                    <a:pt x="6253" y="5387"/>
                    <a:pt x="10207" y="4144"/>
                    <a:pt x="9990" y="3523"/>
                  </a:cubicBezTo>
                  <a:cubicBezTo>
                    <a:pt x="9961" y="3440"/>
                    <a:pt x="9852" y="3403"/>
                    <a:pt x="9685" y="3403"/>
                  </a:cubicBezTo>
                  <a:cubicBezTo>
                    <a:pt x="8621" y="3403"/>
                    <a:pt x="5209" y="4881"/>
                    <a:pt x="5209" y="4881"/>
                  </a:cubicBezTo>
                  <a:cubicBezTo>
                    <a:pt x="5209" y="4881"/>
                    <a:pt x="9816" y="2021"/>
                    <a:pt x="9136" y="1563"/>
                  </a:cubicBezTo>
                  <a:cubicBezTo>
                    <a:pt x="9079" y="1524"/>
                    <a:pt x="8995" y="1507"/>
                    <a:pt x="8889" y="1507"/>
                  </a:cubicBezTo>
                  <a:cubicBezTo>
                    <a:pt x="7741" y="1507"/>
                    <a:pt x="4022" y="3602"/>
                    <a:pt x="4022" y="3602"/>
                  </a:cubicBezTo>
                  <a:cubicBezTo>
                    <a:pt x="4022" y="3602"/>
                    <a:pt x="7875" y="437"/>
                    <a:pt x="7297" y="29"/>
                  </a:cubicBezTo>
                  <a:cubicBezTo>
                    <a:pt x="7270" y="9"/>
                    <a:pt x="7232" y="0"/>
                    <a:pt x="7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4771350" y="238100"/>
              <a:ext cx="267250" cy="251250"/>
            </a:xfrm>
            <a:custGeom>
              <a:avLst/>
              <a:gdLst/>
              <a:ahLst/>
              <a:cxnLst/>
              <a:rect l="l" t="t" r="r" b="b"/>
              <a:pathLst>
                <a:path w="10690" h="10050" extrusionOk="0">
                  <a:moveTo>
                    <a:pt x="3983" y="1"/>
                  </a:moveTo>
                  <a:cubicBezTo>
                    <a:pt x="3226" y="1"/>
                    <a:pt x="4742" y="5091"/>
                    <a:pt x="4742" y="5091"/>
                  </a:cubicBezTo>
                  <a:cubicBezTo>
                    <a:pt x="4742" y="5091"/>
                    <a:pt x="2780" y="886"/>
                    <a:pt x="2129" y="886"/>
                  </a:cubicBezTo>
                  <a:cubicBezTo>
                    <a:pt x="2106" y="886"/>
                    <a:pt x="2085" y="891"/>
                    <a:pt x="2065" y="902"/>
                  </a:cubicBezTo>
                  <a:cubicBezTo>
                    <a:pt x="1492" y="1222"/>
                    <a:pt x="3624" y="4776"/>
                    <a:pt x="3624" y="4776"/>
                  </a:cubicBezTo>
                  <a:cubicBezTo>
                    <a:pt x="3624" y="4776"/>
                    <a:pt x="1431" y="2533"/>
                    <a:pt x="673" y="2533"/>
                  </a:cubicBezTo>
                  <a:cubicBezTo>
                    <a:pt x="602" y="2533"/>
                    <a:pt x="544" y="2553"/>
                    <a:pt x="501" y="2595"/>
                  </a:cubicBezTo>
                  <a:cubicBezTo>
                    <a:pt x="0" y="3092"/>
                    <a:pt x="3020" y="5634"/>
                    <a:pt x="3020" y="5634"/>
                  </a:cubicBezTo>
                  <a:cubicBezTo>
                    <a:pt x="3020" y="5634"/>
                    <a:pt x="2782" y="8333"/>
                    <a:pt x="4582" y="10049"/>
                  </a:cubicBezTo>
                  <a:cubicBezTo>
                    <a:pt x="5033" y="9911"/>
                    <a:pt x="5187" y="9880"/>
                    <a:pt x="5272" y="9880"/>
                  </a:cubicBezTo>
                  <a:cubicBezTo>
                    <a:pt x="5342" y="9880"/>
                    <a:pt x="5364" y="9902"/>
                    <a:pt x="5468" y="9902"/>
                  </a:cubicBezTo>
                  <a:cubicBezTo>
                    <a:pt x="5543" y="9902"/>
                    <a:pt x="5660" y="9891"/>
                    <a:pt x="5867" y="9853"/>
                  </a:cubicBezTo>
                  <a:cubicBezTo>
                    <a:pt x="6056" y="9818"/>
                    <a:pt x="6431" y="9809"/>
                    <a:pt x="6766" y="9809"/>
                  </a:cubicBezTo>
                  <a:cubicBezTo>
                    <a:pt x="7120" y="9809"/>
                    <a:pt x="7429" y="9819"/>
                    <a:pt x="7429" y="9819"/>
                  </a:cubicBezTo>
                  <a:lnTo>
                    <a:pt x="10690" y="6233"/>
                  </a:lnTo>
                  <a:cubicBezTo>
                    <a:pt x="10690" y="6233"/>
                    <a:pt x="10358" y="5908"/>
                    <a:pt x="9837" y="5908"/>
                  </a:cubicBezTo>
                  <a:cubicBezTo>
                    <a:pt x="9436" y="5908"/>
                    <a:pt x="8924" y="6100"/>
                    <a:pt x="8364" y="6781"/>
                  </a:cubicBezTo>
                  <a:cubicBezTo>
                    <a:pt x="8364" y="6781"/>
                    <a:pt x="7101" y="153"/>
                    <a:pt x="6400" y="76"/>
                  </a:cubicBezTo>
                  <a:cubicBezTo>
                    <a:pt x="6395" y="75"/>
                    <a:pt x="6389" y="75"/>
                    <a:pt x="6384" y="75"/>
                  </a:cubicBezTo>
                  <a:cubicBezTo>
                    <a:pt x="5710" y="75"/>
                    <a:pt x="6478" y="4922"/>
                    <a:pt x="6478" y="4922"/>
                  </a:cubicBezTo>
                  <a:cubicBezTo>
                    <a:pt x="6478" y="4922"/>
                    <a:pt x="4822" y="111"/>
                    <a:pt x="4008" y="2"/>
                  </a:cubicBezTo>
                  <a:cubicBezTo>
                    <a:pt x="3999" y="1"/>
                    <a:pt x="3991" y="1"/>
                    <a:pt x="3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a:off x="5272625" y="1000725"/>
              <a:ext cx="295625" cy="408750"/>
            </a:xfrm>
            <a:custGeom>
              <a:avLst/>
              <a:gdLst/>
              <a:ahLst/>
              <a:cxnLst/>
              <a:rect l="l" t="t" r="r" b="b"/>
              <a:pathLst>
                <a:path w="11825" h="16350" extrusionOk="0">
                  <a:moveTo>
                    <a:pt x="6140" y="0"/>
                  </a:moveTo>
                  <a:cubicBezTo>
                    <a:pt x="4966" y="0"/>
                    <a:pt x="2508" y="1723"/>
                    <a:pt x="1248" y="4449"/>
                  </a:cubicBezTo>
                  <a:cubicBezTo>
                    <a:pt x="509" y="6050"/>
                    <a:pt x="0" y="7675"/>
                    <a:pt x="849" y="10279"/>
                  </a:cubicBezTo>
                  <a:cubicBezTo>
                    <a:pt x="1248" y="11505"/>
                    <a:pt x="2086" y="11657"/>
                    <a:pt x="2272" y="12206"/>
                  </a:cubicBezTo>
                  <a:cubicBezTo>
                    <a:pt x="2508" y="12901"/>
                    <a:pt x="1726" y="15090"/>
                    <a:pt x="1726" y="15090"/>
                  </a:cubicBezTo>
                  <a:lnTo>
                    <a:pt x="4844" y="16350"/>
                  </a:lnTo>
                  <a:cubicBezTo>
                    <a:pt x="5046" y="14846"/>
                    <a:pt x="5276" y="13332"/>
                    <a:pt x="6809" y="12679"/>
                  </a:cubicBezTo>
                  <a:cubicBezTo>
                    <a:pt x="7382" y="12434"/>
                    <a:pt x="7996" y="12279"/>
                    <a:pt x="8537" y="11970"/>
                  </a:cubicBezTo>
                  <a:cubicBezTo>
                    <a:pt x="9998" y="11132"/>
                    <a:pt x="10777" y="9301"/>
                    <a:pt x="11378" y="7801"/>
                  </a:cubicBezTo>
                  <a:cubicBezTo>
                    <a:pt x="11824" y="6682"/>
                    <a:pt x="9040" y="461"/>
                    <a:pt x="6303" y="13"/>
                  </a:cubicBezTo>
                  <a:cubicBezTo>
                    <a:pt x="6252" y="5"/>
                    <a:pt x="6197" y="0"/>
                    <a:pt x="6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4819350" y="2011425"/>
              <a:ext cx="623325" cy="1516375"/>
            </a:xfrm>
            <a:custGeom>
              <a:avLst/>
              <a:gdLst/>
              <a:ahLst/>
              <a:cxnLst/>
              <a:rect l="l" t="t" r="r" b="b"/>
              <a:pathLst>
                <a:path w="24933" h="60655" extrusionOk="0">
                  <a:moveTo>
                    <a:pt x="15500" y="0"/>
                  </a:moveTo>
                  <a:cubicBezTo>
                    <a:pt x="15500" y="0"/>
                    <a:pt x="1" y="28742"/>
                    <a:pt x="65" y="36716"/>
                  </a:cubicBezTo>
                  <a:cubicBezTo>
                    <a:pt x="130" y="44689"/>
                    <a:pt x="21352" y="60655"/>
                    <a:pt x="21352" y="60655"/>
                  </a:cubicBezTo>
                  <a:lnTo>
                    <a:pt x="24932" y="57560"/>
                  </a:lnTo>
                  <a:cubicBezTo>
                    <a:pt x="24932" y="57560"/>
                    <a:pt x="18379" y="46135"/>
                    <a:pt x="14877" y="42106"/>
                  </a:cubicBezTo>
                  <a:cubicBezTo>
                    <a:pt x="11374" y="38077"/>
                    <a:pt x="20723" y="2096"/>
                    <a:pt x="20723" y="2096"/>
                  </a:cubicBezTo>
                  <a:lnTo>
                    <a:pt x="15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5904450" y="2729500"/>
              <a:ext cx="368950" cy="152825"/>
            </a:xfrm>
            <a:custGeom>
              <a:avLst/>
              <a:gdLst/>
              <a:ahLst/>
              <a:cxnLst/>
              <a:rect l="l" t="t" r="r" b="b"/>
              <a:pathLst>
                <a:path w="14758" h="6113" extrusionOk="0">
                  <a:moveTo>
                    <a:pt x="10277" y="1"/>
                  </a:moveTo>
                  <a:cubicBezTo>
                    <a:pt x="7741" y="1"/>
                    <a:pt x="4540" y="455"/>
                    <a:pt x="3978" y="771"/>
                  </a:cubicBezTo>
                  <a:cubicBezTo>
                    <a:pt x="3234" y="1192"/>
                    <a:pt x="1" y="3797"/>
                    <a:pt x="1" y="3797"/>
                  </a:cubicBezTo>
                  <a:lnTo>
                    <a:pt x="3249" y="6112"/>
                  </a:lnTo>
                  <a:cubicBezTo>
                    <a:pt x="3249" y="6112"/>
                    <a:pt x="14758" y="651"/>
                    <a:pt x="12445" y="170"/>
                  </a:cubicBezTo>
                  <a:cubicBezTo>
                    <a:pt x="11873" y="50"/>
                    <a:pt x="11111" y="1"/>
                    <a:pt x="10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069450" y="2057550"/>
              <a:ext cx="919600" cy="1147050"/>
            </a:xfrm>
            <a:custGeom>
              <a:avLst/>
              <a:gdLst/>
              <a:ahLst/>
              <a:cxnLst/>
              <a:rect l="l" t="t" r="r" b="b"/>
              <a:pathLst>
                <a:path w="36784" h="45882" extrusionOk="0">
                  <a:moveTo>
                    <a:pt x="15849" y="1"/>
                  </a:moveTo>
                  <a:lnTo>
                    <a:pt x="7926" y="2884"/>
                  </a:lnTo>
                  <a:cubicBezTo>
                    <a:pt x="7926" y="2884"/>
                    <a:pt x="1" y="37740"/>
                    <a:pt x="3026" y="43213"/>
                  </a:cubicBezTo>
                  <a:cubicBezTo>
                    <a:pt x="4054" y="45072"/>
                    <a:pt x="5713" y="45881"/>
                    <a:pt x="7930" y="45881"/>
                  </a:cubicBezTo>
                  <a:cubicBezTo>
                    <a:pt x="12239" y="45881"/>
                    <a:pt x="18658" y="42821"/>
                    <a:pt x="26648" y="38460"/>
                  </a:cubicBezTo>
                  <a:lnTo>
                    <a:pt x="36783" y="32926"/>
                  </a:lnTo>
                  <a:lnTo>
                    <a:pt x="33401" y="30675"/>
                  </a:lnTo>
                  <a:cubicBezTo>
                    <a:pt x="33401" y="30675"/>
                    <a:pt x="21606" y="32987"/>
                    <a:pt x="18294" y="35290"/>
                  </a:cubicBezTo>
                  <a:cubicBezTo>
                    <a:pt x="18294" y="35290"/>
                    <a:pt x="20022" y="30393"/>
                    <a:pt x="22327" y="23479"/>
                  </a:cubicBezTo>
                  <a:cubicBezTo>
                    <a:pt x="24632" y="16566"/>
                    <a:pt x="26220" y="9507"/>
                    <a:pt x="15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5221850" y="1364125"/>
              <a:ext cx="214500" cy="230200"/>
            </a:xfrm>
            <a:custGeom>
              <a:avLst/>
              <a:gdLst/>
              <a:ahLst/>
              <a:cxnLst/>
              <a:rect l="l" t="t" r="r" b="b"/>
              <a:pathLst>
                <a:path w="8580" h="9208" extrusionOk="0">
                  <a:moveTo>
                    <a:pt x="3062" y="1"/>
                  </a:moveTo>
                  <a:cubicBezTo>
                    <a:pt x="746" y="1"/>
                    <a:pt x="0" y="1676"/>
                    <a:pt x="0" y="3991"/>
                  </a:cubicBezTo>
                  <a:cubicBezTo>
                    <a:pt x="0" y="6309"/>
                    <a:pt x="2120" y="9207"/>
                    <a:pt x="4437" y="9207"/>
                  </a:cubicBezTo>
                  <a:cubicBezTo>
                    <a:pt x="6753" y="9207"/>
                    <a:pt x="8579" y="5445"/>
                    <a:pt x="8579" y="3129"/>
                  </a:cubicBezTo>
                  <a:cubicBezTo>
                    <a:pt x="8579" y="812"/>
                    <a:pt x="5378" y="1"/>
                    <a:pt x="3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a:off x="4853450" y="469600"/>
              <a:ext cx="414150" cy="1117425"/>
            </a:xfrm>
            <a:custGeom>
              <a:avLst/>
              <a:gdLst/>
              <a:ahLst/>
              <a:cxnLst/>
              <a:rect l="l" t="t" r="r" b="b"/>
              <a:pathLst>
                <a:path w="16566" h="44697" extrusionOk="0">
                  <a:moveTo>
                    <a:pt x="4035" y="1"/>
                  </a:moveTo>
                  <a:lnTo>
                    <a:pt x="1298" y="789"/>
                  </a:lnTo>
                  <a:cubicBezTo>
                    <a:pt x="1298" y="789"/>
                    <a:pt x="1" y="17718"/>
                    <a:pt x="1298" y="20311"/>
                  </a:cubicBezTo>
                  <a:cubicBezTo>
                    <a:pt x="2595" y="22902"/>
                    <a:pt x="8927" y="40164"/>
                    <a:pt x="10857" y="44696"/>
                  </a:cubicBezTo>
                  <a:lnTo>
                    <a:pt x="16566" y="35450"/>
                  </a:lnTo>
                  <a:cubicBezTo>
                    <a:pt x="16566" y="35450"/>
                    <a:pt x="9364" y="27656"/>
                    <a:pt x="7923" y="20022"/>
                  </a:cubicBezTo>
                  <a:cubicBezTo>
                    <a:pt x="6483" y="12388"/>
                    <a:pt x="4035"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a:off x="5461000" y="1015350"/>
              <a:ext cx="941525" cy="631525"/>
            </a:xfrm>
            <a:custGeom>
              <a:avLst/>
              <a:gdLst/>
              <a:ahLst/>
              <a:cxnLst/>
              <a:rect l="l" t="t" r="r" b="b"/>
              <a:pathLst>
                <a:path w="37661" h="25261" extrusionOk="0">
                  <a:moveTo>
                    <a:pt x="35947" y="1"/>
                  </a:moveTo>
                  <a:cubicBezTo>
                    <a:pt x="35947" y="1"/>
                    <a:pt x="18767" y="10679"/>
                    <a:pt x="9660" y="13975"/>
                  </a:cubicBezTo>
                  <a:cubicBezTo>
                    <a:pt x="554" y="17269"/>
                    <a:pt x="1" y="19693"/>
                    <a:pt x="1" y="19693"/>
                  </a:cubicBezTo>
                  <a:cubicBezTo>
                    <a:pt x="1904" y="24132"/>
                    <a:pt x="2578" y="25261"/>
                    <a:pt x="3289" y="25261"/>
                  </a:cubicBezTo>
                  <a:cubicBezTo>
                    <a:pt x="3688" y="25261"/>
                    <a:pt x="4099" y="24906"/>
                    <a:pt x="4743" y="24582"/>
                  </a:cubicBezTo>
                  <a:cubicBezTo>
                    <a:pt x="5931" y="23985"/>
                    <a:pt x="17465" y="16529"/>
                    <a:pt x="22896" y="14637"/>
                  </a:cubicBezTo>
                  <a:cubicBezTo>
                    <a:pt x="28326" y="12745"/>
                    <a:pt x="37661" y="1963"/>
                    <a:pt x="37661" y="1963"/>
                  </a:cubicBezTo>
                  <a:lnTo>
                    <a:pt x="3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a:off x="5084650" y="1355825"/>
              <a:ext cx="524875" cy="796150"/>
            </a:xfrm>
            <a:custGeom>
              <a:avLst/>
              <a:gdLst/>
              <a:ahLst/>
              <a:cxnLst/>
              <a:rect l="l" t="t" r="r" b="b"/>
              <a:pathLst>
                <a:path w="20995" h="31846" extrusionOk="0">
                  <a:moveTo>
                    <a:pt x="7318" y="1"/>
                  </a:moveTo>
                  <a:cubicBezTo>
                    <a:pt x="7318" y="1"/>
                    <a:pt x="1" y="2372"/>
                    <a:pt x="1" y="13505"/>
                  </a:cubicBezTo>
                  <a:cubicBezTo>
                    <a:pt x="1" y="13505"/>
                    <a:pt x="6" y="28754"/>
                    <a:pt x="1730" y="31527"/>
                  </a:cubicBezTo>
                  <a:cubicBezTo>
                    <a:pt x="1730" y="31527"/>
                    <a:pt x="2976" y="31846"/>
                    <a:pt x="4842" y="31846"/>
                  </a:cubicBezTo>
                  <a:cubicBezTo>
                    <a:pt x="5775" y="31846"/>
                    <a:pt x="6864" y="31766"/>
                    <a:pt x="8029" y="31527"/>
                  </a:cubicBezTo>
                  <a:cubicBezTo>
                    <a:pt x="11693" y="30773"/>
                    <a:pt x="15241" y="28070"/>
                    <a:pt x="15241" y="28070"/>
                  </a:cubicBezTo>
                  <a:lnTo>
                    <a:pt x="20995" y="10791"/>
                  </a:lnTo>
                  <a:lnTo>
                    <a:pt x="20307" y="2696"/>
                  </a:lnTo>
                  <a:lnTo>
                    <a:pt x="12481" y="1184"/>
                  </a:lnTo>
                  <a:lnTo>
                    <a:pt x="12481" y="1184"/>
                  </a:lnTo>
                  <a:cubicBezTo>
                    <a:pt x="12481" y="1185"/>
                    <a:pt x="14003" y="8292"/>
                    <a:pt x="10011" y="8292"/>
                  </a:cubicBezTo>
                  <a:cubicBezTo>
                    <a:pt x="9154" y="8292"/>
                    <a:pt x="8041" y="7964"/>
                    <a:pt x="6604" y="7166"/>
                  </a:cubicBezTo>
                  <a:cubicBezTo>
                    <a:pt x="5026" y="6290"/>
                    <a:pt x="8926" y="336"/>
                    <a:pt x="8926" y="336"/>
                  </a:cubicBezTo>
                  <a:lnTo>
                    <a:pt x="7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5022650" y="1239700"/>
              <a:ext cx="285250" cy="342525"/>
            </a:xfrm>
            <a:custGeom>
              <a:avLst/>
              <a:gdLst/>
              <a:ahLst/>
              <a:cxnLst/>
              <a:rect l="l" t="t" r="r" b="b"/>
              <a:pathLst>
                <a:path w="11410" h="13701" extrusionOk="0">
                  <a:moveTo>
                    <a:pt x="7136" y="0"/>
                  </a:moveTo>
                  <a:cubicBezTo>
                    <a:pt x="517" y="1633"/>
                    <a:pt x="0" y="6189"/>
                    <a:pt x="0" y="6189"/>
                  </a:cubicBezTo>
                  <a:lnTo>
                    <a:pt x="3606" y="13700"/>
                  </a:lnTo>
                  <a:lnTo>
                    <a:pt x="11410" y="4985"/>
                  </a:lnTo>
                  <a:cubicBezTo>
                    <a:pt x="11410" y="4985"/>
                    <a:pt x="9274" y="4052"/>
                    <a:pt x="8540" y="3175"/>
                  </a:cubicBezTo>
                  <a:cubicBezTo>
                    <a:pt x="7805" y="2297"/>
                    <a:pt x="7136" y="0"/>
                    <a:pt x="7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5390875" y="1372900"/>
              <a:ext cx="399175" cy="284825"/>
            </a:xfrm>
            <a:custGeom>
              <a:avLst/>
              <a:gdLst/>
              <a:ahLst/>
              <a:cxnLst/>
              <a:rect l="l" t="t" r="r" b="b"/>
              <a:pathLst>
                <a:path w="15967" h="11393" extrusionOk="0">
                  <a:moveTo>
                    <a:pt x="11239" y="1"/>
                  </a:moveTo>
                  <a:cubicBezTo>
                    <a:pt x="11239" y="1"/>
                    <a:pt x="2297" y="540"/>
                    <a:pt x="1140" y="637"/>
                  </a:cubicBezTo>
                  <a:cubicBezTo>
                    <a:pt x="0" y="731"/>
                    <a:pt x="782" y="1609"/>
                    <a:pt x="782" y="1609"/>
                  </a:cubicBezTo>
                  <a:lnTo>
                    <a:pt x="2509" y="11392"/>
                  </a:lnTo>
                  <a:lnTo>
                    <a:pt x="13973" y="9042"/>
                  </a:lnTo>
                  <a:cubicBezTo>
                    <a:pt x="13973" y="9042"/>
                    <a:pt x="15966" y="4912"/>
                    <a:pt x="11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811550" y="1990525"/>
              <a:ext cx="1124425" cy="794575"/>
            </a:xfrm>
            <a:custGeom>
              <a:avLst/>
              <a:gdLst/>
              <a:ahLst/>
              <a:cxnLst/>
              <a:rect l="l" t="t" r="r" b="b"/>
              <a:pathLst>
                <a:path w="44977" h="31783" extrusionOk="0">
                  <a:moveTo>
                    <a:pt x="21244" y="0"/>
                  </a:moveTo>
                  <a:lnTo>
                    <a:pt x="12828" y="2328"/>
                  </a:lnTo>
                  <a:lnTo>
                    <a:pt x="12636" y="2425"/>
                  </a:lnTo>
                  <a:cubicBezTo>
                    <a:pt x="12636" y="2425"/>
                    <a:pt x="1792" y="22473"/>
                    <a:pt x="0" y="26056"/>
                  </a:cubicBezTo>
                  <a:cubicBezTo>
                    <a:pt x="0" y="26056"/>
                    <a:pt x="12467" y="31783"/>
                    <a:pt x="24995" y="31783"/>
                  </a:cubicBezTo>
                  <a:cubicBezTo>
                    <a:pt x="32535" y="31783"/>
                    <a:pt x="40097" y="29708"/>
                    <a:pt x="44976" y="23062"/>
                  </a:cubicBezTo>
                  <a:cubicBezTo>
                    <a:pt x="44976" y="23062"/>
                    <a:pt x="37589" y="7427"/>
                    <a:pt x="26170" y="1474"/>
                  </a:cubicBezTo>
                  <a:lnTo>
                    <a:pt x="21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5527525" y="1173975"/>
              <a:ext cx="87925" cy="59800"/>
            </a:xfrm>
            <a:custGeom>
              <a:avLst/>
              <a:gdLst/>
              <a:ahLst/>
              <a:cxnLst/>
              <a:rect l="l" t="t" r="r" b="b"/>
              <a:pathLst>
                <a:path w="3517" h="2392" extrusionOk="0">
                  <a:moveTo>
                    <a:pt x="2104" y="0"/>
                  </a:moveTo>
                  <a:cubicBezTo>
                    <a:pt x="1442" y="0"/>
                    <a:pt x="761" y="682"/>
                    <a:pt x="761" y="682"/>
                  </a:cubicBezTo>
                  <a:lnTo>
                    <a:pt x="1" y="2392"/>
                  </a:lnTo>
                  <a:cubicBezTo>
                    <a:pt x="1" y="2392"/>
                    <a:pt x="3516" y="1157"/>
                    <a:pt x="2756" y="302"/>
                  </a:cubicBezTo>
                  <a:cubicBezTo>
                    <a:pt x="2560" y="82"/>
                    <a:pt x="2333" y="0"/>
                    <a:pt x="2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5318725" y="1292625"/>
              <a:ext cx="75650" cy="35300"/>
            </a:xfrm>
            <a:custGeom>
              <a:avLst/>
              <a:gdLst/>
              <a:ahLst/>
              <a:cxnLst/>
              <a:rect l="l" t="t" r="r" b="b"/>
              <a:pathLst>
                <a:path w="3026" h="1412" extrusionOk="0">
                  <a:moveTo>
                    <a:pt x="0" y="1"/>
                  </a:moveTo>
                  <a:cubicBezTo>
                    <a:pt x="1" y="1"/>
                    <a:pt x="15" y="13"/>
                    <a:pt x="42" y="34"/>
                  </a:cubicBezTo>
                  <a:lnTo>
                    <a:pt x="42" y="34"/>
                  </a:lnTo>
                  <a:cubicBezTo>
                    <a:pt x="28" y="22"/>
                    <a:pt x="15" y="11"/>
                    <a:pt x="0" y="1"/>
                  </a:cubicBezTo>
                  <a:close/>
                  <a:moveTo>
                    <a:pt x="42" y="34"/>
                  </a:moveTo>
                  <a:cubicBezTo>
                    <a:pt x="606" y="507"/>
                    <a:pt x="442" y="1347"/>
                    <a:pt x="442" y="1347"/>
                  </a:cubicBezTo>
                  <a:cubicBezTo>
                    <a:pt x="760" y="1392"/>
                    <a:pt x="1041" y="1411"/>
                    <a:pt x="1289" y="1411"/>
                  </a:cubicBezTo>
                  <a:cubicBezTo>
                    <a:pt x="2645" y="1411"/>
                    <a:pt x="3025" y="841"/>
                    <a:pt x="3025" y="841"/>
                  </a:cubicBezTo>
                  <a:lnTo>
                    <a:pt x="3025" y="841"/>
                  </a:lnTo>
                  <a:cubicBezTo>
                    <a:pt x="2811" y="896"/>
                    <a:pt x="2598" y="920"/>
                    <a:pt x="2391" y="920"/>
                  </a:cubicBezTo>
                  <a:cubicBezTo>
                    <a:pt x="1245" y="920"/>
                    <a:pt x="252" y="198"/>
                    <a:pt x="42" y="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5409450" y="3484200"/>
              <a:ext cx="134650" cy="302575"/>
            </a:xfrm>
            <a:custGeom>
              <a:avLst/>
              <a:gdLst/>
              <a:ahLst/>
              <a:cxnLst/>
              <a:rect l="l" t="t" r="r" b="b"/>
              <a:pathLst>
                <a:path w="5386" h="12103" extrusionOk="0">
                  <a:moveTo>
                    <a:pt x="2211" y="0"/>
                  </a:moveTo>
                  <a:cubicBezTo>
                    <a:pt x="2211" y="1"/>
                    <a:pt x="3246" y="8862"/>
                    <a:pt x="1845" y="8862"/>
                  </a:cubicBezTo>
                  <a:cubicBezTo>
                    <a:pt x="1450" y="8862"/>
                    <a:pt x="861" y="8157"/>
                    <a:pt x="0" y="6349"/>
                  </a:cubicBezTo>
                  <a:lnTo>
                    <a:pt x="0" y="6349"/>
                  </a:lnTo>
                  <a:cubicBezTo>
                    <a:pt x="1" y="6349"/>
                    <a:pt x="1623" y="12103"/>
                    <a:pt x="3358" y="12103"/>
                  </a:cubicBezTo>
                  <a:cubicBezTo>
                    <a:pt x="3429" y="12103"/>
                    <a:pt x="3500" y="12093"/>
                    <a:pt x="3571" y="12073"/>
                  </a:cubicBezTo>
                  <a:cubicBezTo>
                    <a:pt x="5386" y="11562"/>
                    <a:pt x="4022" y="2860"/>
                    <a:pt x="4022" y="2860"/>
                  </a:cubicBezTo>
                  <a:lnTo>
                    <a:pt x="2211" y="0"/>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5963275" y="2725675"/>
              <a:ext cx="288425" cy="88550"/>
            </a:xfrm>
            <a:custGeom>
              <a:avLst/>
              <a:gdLst/>
              <a:ahLst/>
              <a:cxnLst/>
              <a:rect l="l" t="t" r="r" b="b"/>
              <a:pathLst>
                <a:path w="11537" h="3542" extrusionOk="0">
                  <a:moveTo>
                    <a:pt x="8609" y="1"/>
                  </a:moveTo>
                  <a:cubicBezTo>
                    <a:pt x="6617" y="1"/>
                    <a:pt x="3851" y="341"/>
                    <a:pt x="2827" y="494"/>
                  </a:cubicBezTo>
                  <a:cubicBezTo>
                    <a:pt x="1278" y="726"/>
                    <a:pt x="1" y="2120"/>
                    <a:pt x="1" y="2120"/>
                  </a:cubicBezTo>
                  <a:cubicBezTo>
                    <a:pt x="1" y="2120"/>
                    <a:pt x="3042" y="1626"/>
                    <a:pt x="5274" y="1626"/>
                  </a:cubicBezTo>
                  <a:cubicBezTo>
                    <a:pt x="6167" y="1626"/>
                    <a:pt x="6930" y="1705"/>
                    <a:pt x="7318" y="1927"/>
                  </a:cubicBezTo>
                  <a:cubicBezTo>
                    <a:pt x="8083" y="2364"/>
                    <a:pt x="6236" y="3541"/>
                    <a:pt x="6236" y="3541"/>
                  </a:cubicBezTo>
                  <a:cubicBezTo>
                    <a:pt x="6236" y="3541"/>
                    <a:pt x="11536" y="1074"/>
                    <a:pt x="10723" y="339"/>
                  </a:cubicBezTo>
                  <a:cubicBezTo>
                    <a:pt x="10448" y="90"/>
                    <a:pt x="9630" y="1"/>
                    <a:pt x="8609" y="1"/>
                  </a:cubicBez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5908375" y="2808575"/>
              <a:ext cx="66950" cy="99825"/>
            </a:xfrm>
            <a:custGeom>
              <a:avLst/>
              <a:gdLst/>
              <a:ahLst/>
              <a:cxnLst/>
              <a:rect l="l" t="t" r="r" b="b"/>
              <a:pathLst>
                <a:path w="2678" h="3993" extrusionOk="0">
                  <a:moveTo>
                    <a:pt x="367" y="1"/>
                  </a:moveTo>
                  <a:lnTo>
                    <a:pt x="0" y="473"/>
                  </a:lnTo>
                  <a:lnTo>
                    <a:pt x="1733" y="3992"/>
                  </a:lnTo>
                  <a:lnTo>
                    <a:pt x="2678" y="3467"/>
                  </a:lnTo>
                  <a:lnTo>
                    <a:pt x="367"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5317500" y="3415175"/>
              <a:ext cx="120825" cy="122150"/>
            </a:xfrm>
            <a:custGeom>
              <a:avLst/>
              <a:gdLst/>
              <a:ahLst/>
              <a:cxnLst/>
              <a:rect l="l" t="t" r="r" b="b"/>
              <a:pathLst>
                <a:path w="4833" h="4886" extrusionOk="0">
                  <a:moveTo>
                    <a:pt x="4254" y="1"/>
                  </a:moveTo>
                  <a:lnTo>
                    <a:pt x="0" y="3835"/>
                  </a:lnTo>
                  <a:lnTo>
                    <a:pt x="1261" y="4886"/>
                  </a:lnTo>
                  <a:lnTo>
                    <a:pt x="4832" y="999"/>
                  </a:lnTo>
                  <a:lnTo>
                    <a:pt x="4254"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52"/>
          <p:cNvGrpSpPr/>
          <p:nvPr/>
        </p:nvGrpSpPr>
        <p:grpSpPr>
          <a:xfrm>
            <a:off x="4914819" y="679829"/>
            <a:ext cx="2005419" cy="2700708"/>
            <a:chOff x="607875" y="545150"/>
            <a:chExt cx="2360150" cy="3178425"/>
          </a:xfrm>
        </p:grpSpPr>
        <p:sp>
          <p:nvSpPr>
            <p:cNvPr id="564" name="Google Shape;564;p52"/>
            <p:cNvSpPr/>
            <p:nvPr/>
          </p:nvSpPr>
          <p:spPr>
            <a:xfrm>
              <a:off x="1464125" y="1325950"/>
              <a:ext cx="191100" cy="192175"/>
            </a:xfrm>
            <a:custGeom>
              <a:avLst/>
              <a:gdLst/>
              <a:ahLst/>
              <a:cxnLst/>
              <a:rect l="l" t="t" r="r" b="b"/>
              <a:pathLst>
                <a:path w="7644" h="7687" extrusionOk="0">
                  <a:moveTo>
                    <a:pt x="1218" y="1"/>
                  </a:moveTo>
                  <a:cubicBezTo>
                    <a:pt x="1218" y="1"/>
                    <a:pt x="1" y="844"/>
                    <a:pt x="610" y="2249"/>
                  </a:cubicBezTo>
                  <a:cubicBezTo>
                    <a:pt x="1208" y="3631"/>
                    <a:pt x="3801" y="7687"/>
                    <a:pt x="7318" y="7687"/>
                  </a:cubicBezTo>
                  <a:cubicBezTo>
                    <a:pt x="7377" y="7687"/>
                    <a:pt x="7436" y="7686"/>
                    <a:pt x="7495" y="7683"/>
                  </a:cubicBezTo>
                  <a:cubicBezTo>
                    <a:pt x="7643" y="7677"/>
                    <a:pt x="2951" y="1"/>
                    <a:pt x="2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911175" y="3162500"/>
              <a:ext cx="445475" cy="407950"/>
            </a:xfrm>
            <a:custGeom>
              <a:avLst/>
              <a:gdLst/>
              <a:ahLst/>
              <a:cxnLst/>
              <a:rect l="l" t="t" r="r" b="b"/>
              <a:pathLst>
                <a:path w="17819" h="16318" extrusionOk="0">
                  <a:moveTo>
                    <a:pt x="12279" y="0"/>
                  </a:moveTo>
                  <a:cubicBezTo>
                    <a:pt x="12123" y="0"/>
                    <a:pt x="11983" y="28"/>
                    <a:pt x="11864" y="87"/>
                  </a:cubicBezTo>
                  <a:cubicBezTo>
                    <a:pt x="10099" y="969"/>
                    <a:pt x="0" y="10863"/>
                    <a:pt x="395" y="15524"/>
                  </a:cubicBezTo>
                  <a:cubicBezTo>
                    <a:pt x="441" y="16061"/>
                    <a:pt x="649" y="16318"/>
                    <a:pt x="1014" y="16318"/>
                  </a:cubicBezTo>
                  <a:cubicBezTo>
                    <a:pt x="1945" y="16318"/>
                    <a:pt x="3894" y="14643"/>
                    <a:pt x="6741" y="11690"/>
                  </a:cubicBezTo>
                  <a:cubicBezTo>
                    <a:pt x="8874" y="9478"/>
                    <a:pt x="11304" y="8968"/>
                    <a:pt x="13093" y="8968"/>
                  </a:cubicBezTo>
                  <a:cubicBezTo>
                    <a:pt x="14627" y="8968"/>
                    <a:pt x="15689" y="9343"/>
                    <a:pt x="15689" y="9343"/>
                  </a:cubicBezTo>
                  <a:lnTo>
                    <a:pt x="17819" y="3395"/>
                  </a:lnTo>
                  <a:cubicBezTo>
                    <a:pt x="17819" y="3395"/>
                    <a:pt x="14020" y="0"/>
                    <a:pt x="12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141625" y="3335550"/>
              <a:ext cx="488975" cy="388025"/>
            </a:xfrm>
            <a:custGeom>
              <a:avLst/>
              <a:gdLst/>
              <a:ahLst/>
              <a:cxnLst/>
              <a:rect l="l" t="t" r="r" b="b"/>
              <a:pathLst>
                <a:path w="19559" h="15521" extrusionOk="0">
                  <a:moveTo>
                    <a:pt x="14114" y="1"/>
                  </a:moveTo>
                  <a:cubicBezTo>
                    <a:pt x="14114" y="1"/>
                    <a:pt x="1" y="13233"/>
                    <a:pt x="2205" y="14998"/>
                  </a:cubicBezTo>
                  <a:cubicBezTo>
                    <a:pt x="2637" y="15344"/>
                    <a:pt x="3024" y="15520"/>
                    <a:pt x="3428" y="15520"/>
                  </a:cubicBezTo>
                  <a:cubicBezTo>
                    <a:pt x="4585" y="15520"/>
                    <a:pt x="5885" y="14074"/>
                    <a:pt x="8821" y="11029"/>
                  </a:cubicBezTo>
                  <a:cubicBezTo>
                    <a:pt x="10663" y="9118"/>
                    <a:pt x="12734" y="8607"/>
                    <a:pt x="14422" y="8607"/>
                  </a:cubicBezTo>
                  <a:cubicBezTo>
                    <a:pt x="16364" y="8607"/>
                    <a:pt x="17799" y="9282"/>
                    <a:pt x="17799" y="9282"/>
                  </a:cubicBezTo>
                  <a:lnTo>
                    <a:pt x="19558" y="3269"/>
                  </a:lnTo>
                  <a:lnTo>
                    <a:pt x="14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921000" y="2328925"/>
              <a:ext cx="566700" cy="362500"/>
            </a:xfrm>
            <a:custGeom>
              <a:avLst/>
              <a:gdLst/>
              <a:ahLst/>
              <a:cxnLst/>
              <a:rect l="l" t="t" r="r" b="b"/>
              <a:pathLst>
                <a:path w="22668" h="14500" extrusionOk="0">
                  <a:moveTo>
                    <a:pt x="21645" y="0"/>
                  </a:moveTo>
                  <a:lnTo>
                    <a:pt x="1" y="8595"/>
                  </a:lnTo>
                  <a:lnTo>
                    <a:pt x="22667" y="14499"/>
                  </a:lnTo>
                  <a:lnTo>
                    <a:pt x="21645" y="0"/>
                  </a:lnTo>
                  <a:close/>
                </a:path>
              </a:pathLst>
            </a:custGeom>
            <a:solidFill>
              <a:srgbClr val="E0A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848000" y="2556250"/>
              <a:ext cx="731575" cy="1099400"/>
            </a:xfrm>
            <a:custGeom>
              <a:avLst/>
              <a:gdLst/>
              <a:ahLst/>
              <a:cxnLst/>
              <a:rect l="l" t="t" r="r" b="b"/>
              <a:pathLst>
                <a:path w="29263" h="43976" extrusionOk="0">
                  <a:moveTo>
                    <a:pt x="2921" y="0"/>
                  </a:moveTo>
                  <a:lnTo>
                    <a:pt x="12540" y="17310"/>
                  </a:lnTo>
                  <a:lnTo>
                    <a:pt x="13186" y="17163"/>
                  </a:lnTo>
                  <a:lnTo>
                    <a:pt x="13186" y="31832"/>
                  </a:lnTo>
                  <a:lnTo>
                    <a:pt x="4179" y="32420"/>
                  </a:lnTo>
                  <a:lnTo>
                    <a:pt x="0" y="40634"/>
                  </a:lnTo>
                  <a:cubicBezTo>
                    <a:pt x="0" y="40634"/>
                    <a:pt x="8598" y="43975"/>
                    <a:pt x="15831" y="43975"/>
                  </a:cubicBezTo>
                  <a:cubicBezTo>
                    <a:pt x="18301" y="43975"/>
                    <a:pt x="20613" y="43586"/>
                    <a:pt x="22368" y="42540"/>
                  </a:cubicBezTo>
                  <a:cubicBezTo>
                    <a:pt x="29263" y="38433"/>
                    <a:pt x="25387" y="370"/>
                    <a:pt x="25387" y="369"/>
                  </a:cubicBezTo>
                  <a:lnTo>
                    <a:pt x="25387" y="369"/>
                  </a:lnTo>
                  <a:cubicBezTo>
                    <a:pt x="24700" y="599"/>
                    <a:pt x="22845" y="684"/>
                    <a:pt x="20479" y="684"/>
                  </a:cubicBezTo>
                  <a:cubicBezTo>
                    <a:pt x="13763" y="684"/>
                    <a:pt x="2921" y="0"/>
                    <a:pt x="2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175000" y="2556250"/>
              <a:ext cx="1307700" cy="1093400"/>
            </a:xfrm>
            <a:custGeom>
              <a:avLst/>
              <a:gdLst/>
              <a:ahLst/>
              <a:cxnLst/>
              <a:rect l="l" t="t" r="r" b="b"/>
              <a:pathLst>
                <a:path w="52308" h="43736" extrusionOk="0">
                  <a:moveTo>
                    <a:pt x="29841" y="0"/>
                  </a:moveTo>
                  <a:cubicBezTo>
                    <a:pt x="29841" y="0"/>
                    <a:pt x="24066" y="30219"/>
                    <a:pt x="22007" y="30952"/>
                  </a:cubicBezTo>
                  <a:cubicBezTo>
                    <a:pt x="21883" y="30996"/>
                    <a:pt x="21713" y="31017"/>
                    <a:pt x="21501" y="31017"/>
                  </a:cubicBezTo>
                  <a:cubicBezTo>
                    <a:pt x="18201" y="31017"/>
                    <a:pt x="4987" y="25964"/>
                    <a:pt x="4987" y="25964"/>
                  </a:cubicBezTo>
                  <a:cubicBezTo>
                    <a:pt x="4987" y="25964"/>
                    <a:pt x="0" y="28019"/>
                    <a:pt x="1614" y="33007"/>
                  </a:cubicBezTo>
                  <a:cubicBezTo>
                    <a:pt x="1614" y="33007"/>
                    <a:pt x="15298" y="43736"/>
                    <a:pt x="24098" y="43736"/>
                  </a:cubicBezTo>
                  <a:cubicBezTo>
                    <a:pt x="25113" y="43736"/>
                    <a:pt x="26063" y="43593"/>
                    <a:pt x="26920" y="43274"/>
                  </a:cubicBezTo>
                  <a:cubicBezTo>
                    <a:pt x="31561" y="41549"/>
                    <a:pt x="36546" y="28382"/>
                    <a:pt x="40035" y="17132"/>
                  </a:cubicBezTo>
                  <a:lnTo>
                    <a:pt x="52307" y="369"/>
                  </a:lnTo>
                  <a:lnTo>
                    <a:pt x="52307" y="369"/>
                  </a:lnTo>
                  <a:cubicBezTo>
                    <a:pt x="52307" y="369"/>
                    <a:pt x="46671" y="651"/>
                    <a:pt x="44667" y="651"/>
                  </a:cubicBezTo>
                  <a:cubicBezTo>
                    <a:pt x="44641" y="651"/>
                    <a:pt x="44614" y="651"/>
                    <a:pt x="44589" y="651"/>
                  </a:cubicBezTo>
                  <a:cubicBezTo>
                    <a:pt x="40898" y="637"/>
                    <a:pt x="29841" y="0"/>
                    <a:pt x="29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2036500" y="545150"/>
              <a:ext cx="931525" cy="1229150"/>
            </a:xfrm>
            <a:custGeom>
              <a:avLst/>
              <a:gdLst/>
              <a:ahLst/>
              <a:cxnLst/>
              <a:rect l="l" t="t" r="r" b="b"/>
              <a:pathLst>
                <a:path w="37261" h="49166" extrusionOk="0">
                  <a:moveTo>
                    <a:pt x="30487" y="0"/>
                  </a:moveTo>
                  <a:cubicBezTo>
                    <a:pt x="29561" y="0"/>
                    <a:pt x="25819" y="7483"/>
                    <a:pt x="25819" y="7483"/>
                  </a:cubicBezTo>
                  <a:cubicBezTo>
                    <a:pt x="25232" y="6143"/>
                    <a:pt x="24454" y="5856"/>
                    <a:pt x="23895" y="5856"/>
                  </a:cubicBezTo>
                  <a:cubicBezTo>
                    <a:pt x="23475" y="5856"/>
                    <a:pt x="23179" y="6017"/>
                    <a:pt x="23179" y="6017"/>
                  </a:cubicBezTo>
                  <a:lnTo>
                    <a:pt x="25819" y="11591"/>
                  </a:lnTo>
                  <a:cubicBezTo>
                    <a:pt x="20392" y="15699"/>
                    <a:pt x="15990" y="25526"/>
                    <a:pt x="13937" y="28461"/>
                  </a:cubicBezTo>
                  <a:cubicBezTo>
                    <a:pt x="11884" y="31394"/>
                    <a:pt x="1" y="42543"/>
                    <a:pt x="1" y="42543"/>
                  </a:cubicBezTo>
                  <a:lnTo>
                    <a:pt x="2959" y="49166"/>
                  </a:lnTo>
                  <a:lnTo>
                    <a:pt x="18981" y="32514"/>
                  </a:lnTo>
                  <a:cubicBezTo>
                    <a:pt x="23968" y="27674"/>
                    <a:pt x="29487" y="12765"/>
                    <a:pt x="29487" y="12765"/>
                  </a:cubicBezTo>
                  <a:cubicBezTo>
                    <a:pt x="32273" y="11298"/>
                    <a:pt x="32713" y="7925"/>
                    <a:pt x="32713" y="7925"/>
                  </a:cubicBezTo>
                  <a:cubicBezTo>
                    <a:pt x="32713" y="7925"/>
                    <a:pt x="37261" y="5870"/>
                    <a:pt x="36821" y="5093"/>
                  </a:cubicBezTo>
                  <a:cubicBezTo>
                    <a:pt x="36758" y="4983"/>
                    <a:pt x="36622" y="4936"/>
                    <a:pt x="36435" y="4936"/>
                  </a:cubicBezTo>
                  <a:cubicBezTo>
                    <a:pt x="35299" y="4936"/>
                    <a:pt x="32273" y="6674"/>
                    <a:pt x="32273" y="6674"/>
                  </a:cubicBezTo>
                  <a:cubicBezTo>
                    <a:pt x="32273" y="6674"/>
                    <a:pt x="36088" y="3083"/>
                    <a:pt x="35500" y="2497"/>
                  </a:cubicBezTo>
                  <a:cubicBezTo>
                    <a:pt x="35466" y="2463"/>
                    <a:pt x="35420" y="2447"/>
                    <a:pt x="35364" y="2447"/>
                  </a:cubicBezTo>
                  <a:cubicBezTo>
                    <a:pt x="34450" y="2447"/>
                    <a:pt x="30806" y="6673"/>
                    <a:pt x="30806" y="6673"/>
                  </a:cubicBezTo>
                  <a:cubicBezTo>
                    <a:pt x="30806" y="6673"/>
                    <a:pt x="34473" y="884"/>
                    <a:pt x="33447" y="737"/>
                  </a:cubicBezTo>
                  <a:cubicBezTo>
                    <a:pt x="33433" y="734"/>
                    <a:pt x="33419" y="733"/>
                    <a:pt x="33403" y="733"/>
                  </a:cubicBezTo>
                  <a:cubicBezTo>
                    <a:pt x="32320" y="733"/>
                    <a:pt x="28752" y="5870"/>
                    <a:pt x="28752" y="5870"/>
                  </a:cubicBezTo>
                  <a:cubicBezTo>
                    <a:pt x="28752" y="5870"/>
                    <a:pt x="31391" y="149"/>
                    <a:pt x="30513" y="2"/>
                  </a:cubicBezTo>
                  <a:cubicBezTo>
                    <a:pt x="30504" y="1"/>
                    <a:pt x="30496" y="0"/>
                    <a:pt x="3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607875" y="1753175"/>
              <a:ext cx="1237350" cy="912475"/>
            </a:xfrm>
            <a:custGeom>
              <a:avLst/>
              <a:gdLst/>
              <a:ahLst/>
              <a:cxnLst/>
              <a:rect l="l" t="t" r="r" b="b"/>
              <a:pathLst>
                <a:path w="49494" h="36499" extrusionOk="0">
                  <a:moveTo>
                    <a:pt x="42962" y="1"/>
                  </a:moveTo>
                  <a:cubicBezTo>
                    <a:pt x="42962" y="1"/>
                    <a:pt x="31703" y="11778"/>
                    <a:pt x="28749" y="13803"/>
                  </a:cubicBezTo>
                  <a:cubicBezTo>
                    <a:pt x="25796" y="15829"/>
                    <a:pt x="15928" y="20140"/>
                    <a:pt x="11771" y="25528"/>
                  </a:cubicBezTo>
                  <a:lnTo>
                    <a:pt x="6222" y="22834"/>
                  </a:lnTo>
                  <a:lnTo>
                    <a:pt x="6222" y="22834"/>
                  </a:lnTo>
                  <a:cubicBezTo>
                    <a:pt x="6222" y="22834"/>
                    <a:pt x="5326" y="24440"/>
                    <a:pt x="7663" y="25489"/>
                  </a:cubicBezTo>
                  <a:cubicBezTo>
                    <a:pt x="7663" y="25489"/>
                    <a:pt x="0" y="29231"/>
                    <a:pt x="140" y="30113"/>
                  </a:cubicBezTo>
                  <a:cubicBezTo>
                    <a:pt x="160" y="30241"/>
                    <a:pt x="299" y="30296"/>
                    <a:pt x="522" y="30296"/>
                  </a:cubicBezTo>
                  <a:cubicBezTo>
                    <a:pt x="1830" y="30296"/>
                    <a:pt x="6023" y="28408"/>
                    <a:pt x="6023" y="28408"/>
                  </a:cubicBezTo>
                  <a:lnTo>
                    <a:pt x="6023" y="28408"/>
                  </a:lnTo>
                  <a:cubicBezTo>
                    <a:pt x="6023" y="28408"/>
                    <a:pt x="707" y="32027"/>
                    <a:pt x="844" y="33054"/>
                  </a:cubicBezTo>
                  <a:cubicBezTo>
                    <a:pt x="861" y="33182"/>
                    <a:pt x="966" y="33238"/>
                    <a:pt x="1138" y="33238"/>
                  </a:cubicBezTo>
                  <a:cubicBezTo>
                    <a:pt x="2341" y="33238"/>
                    <a:pt x="6805" y="30469"/>
                    <a:pt x="6805" y="30469"/>
                  </a:cubicBezTo>
                  <a:lnTo>
                    <a:pt x="6805" y="30469"/>
                  </a:lnTo>
                  <a:cubicBezTo>
                    <a:pt x="6805" y="30469"/>
                    <a:pt x="2004" y="34530"/>
                    <a:pt x="2586" y="35123"/>
                  </a:cubicBezTo>
                  <a:cubicBezTo>
                    <a:pt x="2629" y="35166"/>
                    <a:pt x="2687" y="35186"/>
                    <a:pt x="2759" y="35186"/>
                  </a:cubicBezTo>
                  <a:cubicBezTo>
                    <a:pt x="3675" y="35186"/>
                    <a:pt x="6792" y="31935"/>
                    <a:pt x="6792" y="31935"/>
                  </a:cubicBezTo>
                  <a:lnTo>
                    <a:pt x="6792" y="31935"/>
                  </a:lnTo>
                  <a:cubicBezTo>
                    <a:pt x="6792" y="31935"/>
                    <a:pt x="4396" y="36021"/>
                    <a:pt x="5170" y="36467"/>
                  </a:cubicBezTo>
                  <a:cubicBezTo>
                    <a:pt x="5207" y="36488"/>
                    <a:pt x="5246" y="36498"/>
                    <a:pt x="5288" y="36498"/>
                  </a:cubicBezTo>
                  <a:cubicBezTo>
                    <a:pt x="6137" y="36498"/>
                    <a:pt x="8039" y="32387"/>
                    <a:pt x="8039" y="32387"/>
                  </a:cubicBezTo>
                  <a:cubicBezTo>
                    <a:pt x="8039" y="32387"/>
                    <a:pt x="11417" y="31979"/>
                    <a:pt x="12911" y="29206"/>
                  </a:cubicBezTo>
                  <a:cubicBezTo>
                    <a:pt x="12911" y="29206"/>
                    <a:pt x="27033" y="23587"/>
                    <a:pt x="31921" y="18645"/>
                  </a:cubicBezTo>
                  <a:lnTo>
                    <a:pt x="49493" y="6193"/>
                  </a:lnTo>
                  <a:lnTo>
                    <a:pt x="429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645050" y="1540875"/>
              <a:ext cx="918475" cy="1132775"/>
            </a:xfrm>
            <a:custGeom>
              <a:avLst/>
              <a:gdLst/>
              <a:ahLst/>
              <a:cxnLst/>
              <a:rect l="l" t="t" r="r" b="b"/>
              <a:pathLst>
                <a:path w="36739" h="45311" extrusionOk="0">
                  <a:moveTo>
                    <a:pt x="16989" y="0"/>
                  </a:moveTo>
                  <a:lnTo>
                    <a:pt x="9362" y="1667"/>
                  </a:lnTo>
                  <a:lnTo>
                    <a:pt x="5695" y="3798"/>
                  </a:lnTo>
                  <a:lnTo>
                    <a:pt x="1" y="9373"/>
                  </a:lnTo>
                  <a:lnTo>
                    <a:pt x="1445" y="15657"/>
                  </a:lnTo>
                  <a:cubicBezTo>
                    <a:pt x="1445" y="15657"/>
                    <a:pt x="7055" y="29126"/>
                    <a:pt x="7903" y="32412"/>
                  </a:cubicBezTo>
                  <a:cubicBezTo>
                    <a:pt x="9222" y="37521"/>
                    <a:pt x="7088" y="45310"/>
                    <a:pt x="7088" y="45310"/>
                  </a:cubicBezTo>
                  <a:cubicBezTo>
                    <a:pt x="7088" y="45310"/>
                    <a:pt x="16600" y="44521"/>
                    <a:pt x="25254" y="44228"/>
                  </a:cubicBezTo>
                  <a:cubicBezTo>
                    <a:pt x="33908" y="43935"/>
                    <a:pt x="36738" y="41147"/>
                    <a:pt x="36738" y="41147"/>
                  </a:cubicBezTo>
                  <a:cubicBezTo>
                    <a:pt x="36738" y="41147"/>
                    <a:pt x="29235" y="16157"/>
                    <a:pt x="24055" y="9172"/>
                  </a:cubicBezTo>
                  <a:cubicBezTo>
                    <a:pt x="18875" y="2186"/>
                    <a:pt x="16989" y="0"/>
                    <a:pt x="169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987575" y="1433450"/>
              <a:ext cx="388650" cy="316125"/>
            </a:xfrm>
            <a:custGeom>
              <a:avLst/>
              <a:gdLst/>
              <a:ahLst/>
              <a:cxnLst/>
              <a:rect l="l" t="t" r="r" b="b"/>
              <a:pathLst>
                <a:path w="15546" h="12645" extrusionOk="0">
                  <a:moveTo>
                    <a:pt x="8391" y="1"/>
                  </a:moveTo>
                  <a:lnTo>
                    <a:pt x="0" y="5258"/>
                  </a:lnTo>
                  <a:lnTo>
                    <a:pt x="8706" y="12644"/>
                  </a:lnTo>
                  <a:lnTo>
                    <a:pt x="14640" y="8854"/>
                  </a:lnTo>
                  <a:cubicBezTo>
                    <a:pt x="14640" y="8854"/>
                    <a:pt x="15546" y="4793"/>
                    <a:pt x="8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428575" y="1761200"/>
              <a:ext cx="518675" cy="396300"/>
            </a:xfrm>
            <a:custGeom>
              <a:avLst/>
              <a:gdLst/>
              <a:ahLst/>
              <a:cxnLst/>
              <a:rect l="l" t="t" r="r" b="b"/>
              <a:pathLst>
                <a:path w="20747" h="15852" extrusionOk="0">
                  <a:moveTo>
                    <a:pt x="11404" y="0"/>
                  </a:moveTo>
                  <a:cubicBezTo>
                    <a:pt x="10946" y="0"/>
                    <a:pt x="10432" y="39"/>
                    <a:pt x="9860" y="119"/>
                  </a:cubicBezTo>
                  <a:cubicBezTo>
                    <a:pt x="6610" y="575"/>
                    <a:pt x="675" y="8803"/>
                    <a:pt x="3" y="8803"/>
                  </a:cubicBezTo>
                  <a:cubicBezTo>
                    <a:pt x="2" y="8803"/>
                    <a:pt x="1" y="8803"/>
                    <a:pt x="1" y="8803"/>
                  </a:cubicBezTo>
                  <a:lnTo>
                    <a:pt x="1" y="8803"/>
                  </a:lnTo>
                  <a:cubicBezTo>
                    <a:pt x="1" y="8803"/>
                    <a:pt x="4183" y="15631"/>
                    <a:pt x="7497" y="15852"/>
                  </a:cubicBezTo>
                  <a:cubicBezTo>
                    <a:pt x="7497" y="15852"/>
                    <a:pt x="20747" y="0"/>
                    <a:pt x="1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459425" y="1167550"/>
              <a:ext cx="502700" cy="535750"/>
            </a:xfrm>
            <a:custGeom>
              <a:avLst/>
              <a:gdLst/>
              <a:ahLst/>
              <a:cxnLst/>
              <a:rect l="l" t="t" r="r" b="b"/>
              <a:pathLst>
                <a:path w="20108" h="21430" extrusionOk="0">
                  <a:moveTo>
                    <a:pt x="8519" y="0"/>
                  </a:moveTo>
                  <a:cubicBezTo>
                    <a:pt x="7903" y="0"/>
                    <a:pt x="7136" y="612"/>
                    <a:pt x="4496" y="2181"/>
                  </a:cubicBezTo>
                  <a:cubicBezTo>
                    <a:pt x="0" y="4853"/>
                    <a:pt x="2562" y="9473"/>
                    <a:pt x="4570" y="11863"/>
                  </a:cubicBezTo>
                  <a:cubicBezTo>
                    <a:pt x="6468" y="14121"/>
                    <a:pt x="8642" y="15089"/>
                    <a:pt x="10598" y="15252"/>
                  </a:cubicBezTo>
                  <a:lnTo>
                    <a:pt x="13378" y="21430"/>
                  </a:lnTo>
                  <a:lnTo>
                    <a:pt x="20108" y="18501"/>
                  </a:lnTo>
                  <a:cubicBezTo>
                    <a:pt x="20108" y="18501"/>
                    <a:pt x="15381" y="14968"/>
                    <a:pt x="15545" y="13560"/>
                  </a:cubicBezTo>
                  <a:cubicBezTo>
                    <a:pt x="15586" y="13205"/>
                    <a:pt x="16240" y="12629"/>
                    <a:pt x="16411" y="12118"/>
                  </a:cubicBezTo>
                  <a:cubicBezTo>
                    <a:pt x="17328" y="9368"/>
                    <a:pt x="12908" y="2281"/>
                    <a:pt x="10191" y="788"/>
                  </a:cubicBezTo>
                  <a:cubicBezTo>
                    <a:pt x="9310" y="303"/>
                    <a:pt x="8952" y="0"/>
                    <a:pt x="8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726500" y="1584050"/>
              <a:ext cx="314900" cy="221175"/>
            </a:xfrm>
            <a:custGeom>
              <a:avLst/>
              <a:gdLst/>
              <a:ahLst/>
              <a:cxnLst/>
              <a:rect l="l" t="t" r="r" b="b"/>
              <a:pathLst>
                <a:path w="12596" h="8847" extrusionOk="0">
                  <a:moveTo>
                    <a:pt x="7496" y="0"/>
                  </a:moveTo>
                  <a:cubicBezTo>
                    <a:pt x="6592" y="0"/>
                    <a:pt x="5626" y="184"/>
                    <a:pt x="4676" y="571"/>
                  </a:cubicBezTo>
                  <a:cubicBezTo>
                    <a:pt x="1693" y="1788"/>
                    <a:pt x="0" y="4550"/>
                    <a:pt x="895" y="6744"/>
                  </a:cubicBezTo>
                  <a:cubicBezTo>
                    <a:pt x="1509" y="8254"/>
                    <a:pt x="3810" y="8846"/>
                    <a:pt x="5732" y="8846"/>
                  </a:cubicBezTo>
                  <a:cubicBezTo>
                    <a:pt x="6601" y="8846"/>
                    <a:pt x="7393" y="8725"/>
                    <a:pt x="7915" y="8512"/>
                  </a:cubicBezTo>
                  <a:cubicBezTo>
                    <a:pt x="9591" y="7828"/>
                    <a:pt x="12596" y="4531"/>
                    <a:pt x="11699" y="2338"/>
                  </a:cubicBezTo>
                  <a:cubicBezTo>
                    <a:pt x="11088" y="844"/>
                    <a:pt x="9433" y="0"/>
                    <a:pt x="7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528800" y="1464075"/>
              <a:ext cx="100250" cy="43525"/>
            </a:xfrm>
            <a:custGeom>
              <a:avLst/>
              <a:gdLst/>
              <a:ahLst/>
              <a:cxnLst/>
              <a:rect l="l" t="t" r="r" b="b"/>
              <a:pathLst>
                <a:path w="4010" h="1741" extrusionOk="0">
                  <a:moveTo>
                    <a:pt x="1710" y="0"/>
                  </a:moveTo>
                  <a:cubicBezTo>
                    <a:pt x="1385" y="0"/>
                    <a:pt x="238" y="63"/>
                    <a:pt x="91" y="939"/>
                  </a:cubicBezTo>
                  <a:cubicBezTo>
                    <a:pt x="0" y="1487"/>
                    <a:pt x="814" y="1741"/>
                    <a:pt x="1759" y="1741"/>
                  </a:cubicBezTo>
                  <a:cubicBezTo>
                    <a:pt x="2578" y="1741"/>
                    <a:pt x="3496" y="1550"/>
                    <a:pt x="4010" y="1194"/>
                  </a:cubicBezTo>
                  <a:lnTo>
                    <a:pt x="1795" y="2"/>
                  </a:lnTo>
                  <a:cubicBezTo>
                    <a:pt x="1795" y="2"/>
                    <a:pt x="1764" y="0"/>
                    <a:pt x="1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433250" y="1054775"/>
              <a:ext cx="321425" cy="432775"/>
            </a:xfrm>
            <a:custGeom>
              <a:avLst/>
              <a:gdLst/>
              <a:ahLst/>
              <a:cxnLst/>
              <a:rect l="l" t="t" r="r" b="b"/>
              <a:pathLst>
                <a:path w="12857" h="17311" extrusionOk="0">
                  <a:moveTo>
                    <a:pt x="7494" y="1"/>
                  </a:moveTo>
                  <a:cubicBezTo>
                    <a:pt x="7462" y="1"/>
                    <a:pt x="7432" y="3"/>
                    <a:pt x="7404" y="7"/>
                  </a:cubicBezTo>
                  <a:cubicBezTo>
                    <a:pt x="6404" y="174"/>
                    <a:pt x="6163" y="1508"/>
                    <a:pt x="6091" y="2625"/>
                  </a:cubicBezTo>
                  <a:cubicBezTo>
                    <a:pt x="5754" y="2303"/>
                    <a:pt x="5340" y="2162"/>
                    <a:pt x="4933" y="2162"/>
                  </a:cubicBezTo>
                  <a:cubicBezTo>
                    <a:pt x="4496" y="2162"/>
                    <a:pt x="4067" y="2326"/>
                    <a:pt x="3751" y="2607"/>
                  </a:cubicBezTo>
                  <a:cubicBezTo>
                    <a:pt x="3142" y="3149"/>
                    <a:pt x="2855" y="4009"/>
                    <a:pt x="2589" y="4840"/>
                  </a:cubicBezTo>
                  <a:cubicBezTo>
                    <a:pt x="2324" y="5672"/>
                    <a:pt x="2044" y="6534"/>
                    <a:pt x="1445" y="7086"/>
                  </a:cubicBezTo>
                  <a:cubicBezTo>
                    <a:pt x="885" y="7601"/>
                    <a:pt x="1" y="7991"/>
                    <a:pt x="115" y="8866"/>
                  </a:cubicBezTo>
                  <a:cubicBezTo>
                    <a:pt x="254" y="9910"/>
                    <a:pt x="1616" y="10280"/>
                    <a:pt x="2247" y="11169"/>
                  </a:cubicBezTo>
                  <a:cubicBezTo>
                    <a:pt x="2236" y="11153"/>
                    <a:pt x="2225" y="11146"/>
                    <a:pt x="2214" y="11146"/>
                  </a:cubicBezTo>
                  <a:cubicBezTo>
                    <a:pt x="2075" y="11146"/>
                    <a:pt x="1966" y="12361"/>
                    <a:pt x="2050" y="12580"/>
                  </a:cubicBezTo>
                  <a:cubicBezTo>
                    <a:pt x="2318" y="13292"/>
                    <a:pt x="2989" y="13762"/>
                    <a:pt x="3475" y="14306"/>
                  </a:cubicBezTo>
                  <a:cubicBezTo>
                    <a:pt x="4510" y="15467"/>
                    <a:pt x="5016" y="16635"/>
                    <a:pt x="6384" y="17311"/>
                  </a:cubicBezTo>
                  <a:cubicBezTo>
                    <a:pt x="6092" y="15464"/>
                    <a:pt x="4125" y="14091"/>
                    <a:pt x="4222" y="12292"/>
                  </a:cubicBezTo>
                  <a:lnTo>
                    <a:pt x="4222" y="12292"/>
                  </a:lnTo>
                  <a:cubicBezTo>
                    <a:pt x="4225" y="12292"/>
                    <a:pt x="4227" y="12292"/>
                    <a:pt x="4230" y="12292"/>
                  </a:cubicBezTo>
                  <a:cubicBezTo>
                    <a:pt x="5169" y="12292"/>
                    <a:pt x="5771" y="11128"/>
                    <a:pt x="5342" y="10132"/>
                  </a:cubicBezTo>
                  <a:cubicBezTo>
                    <a:pt x="5173" y="9739"/>
                    <a:pt x="4887" y="9404"/>
                    <a:pt x="4703" y="9017"/>
                  </a:cubicBezTo>
                  <a:cubicBezTo>
                    <a:pt x="4521" y="8629"/>
                    <a:pt x="4472" y="8124"/>
                    <a:pt x="4752" y="7905"/>
                  </a:cubicBezTo>
                  <a:cubicBezTo>
                    <a:pt x="4885" y="7802"/>
                    <a:pt x="5065" y="7784"/>
                    <a:pt x="5236" y="7766"/>
                  </a:cubicBezTo>
                  <a:cubicBezTo>
                    <a:pt x="5461" y="7743"/>
                    <a:pt x="5712" y="7735"/>
                    <a:pt x="5980" y="7735"/>
                  </a:cubicBezTo>
                  <a:cubicBezTo>
                    <a:pt x="6728" y="7735"/>
                    <a:pt x="7609" y="7801"/>
                    <a:pt x="8432" y="7801"/>
                  </a:cubicBezTo>
                  <a:cubicBezTo>
                    <a:pt x="9146" y="7801"/>
                    <a:pt x="9816" y="7751"/>
                    <a:pt x="10318" y="7565"/>
                  </a:cubicBezTo>
                  <a:cubicBezTo>
                    <a:pt x="11544" y="7111"/>
                    <a:pt x="12857" y="6228"/>
                    <a:pt x="12729" y="4726"/>
                  </a:cubicBezTo>
                  <a:cubicBezTo>
                    <a:pt x="12618" y="3420"/>
                    <a:pt x="11463" y="2359"/>
                    <a:pt x="10404" y="1559"/>
                  </a:cubicBezTo>
                  <a:cubicBezTo>
                    <a:pt x="9822" y="1119"/>
                    <a:pt x="8205" y="1"/>
                    <a:pt x="7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1724375" y="1530550"/>
              <a:ext cx="85950" cy="39525"/>
            </a:xfrm>
            <a:custGeom>
              <a:avLst/>
              <a:gdLst/>
              <a:ahLst/>
              <a:cxnLst/>
              <a:rect l="l" t="t" r="r" b="b"/>
              <a:pathLst>
                <a:path w="3438" h="1581" extrusionOk="0">
                  <a:moveTo>
                    <a:pt x="3438" y="0"/>
                  </a:moveTo>
                  <a:lnTo>
                    <a:pt x="3438" y="0"/>
                  </a:lnTo>
                  <a:cubicBezTo>
                    <a:pt x="2269" y="720"/>
                    <a:pt x="148" y="732"/>
                    <a:pt x="7" y="732"/>
                  </a:cubicBezTo>
                  <a:cubicBezTo>
                    <a:pt x="3" y="732"/>
                    <a:pt x="0" y="732"/>
                    <a:pt x="0" y="732"/>
                  </a:cubicBezTo>
                  <a:lnTo>
                    <a:pt x="0" y="732"/>
                  </a:lnTo>
                  <a:lnTo>
                    <a:pt x="368" y="1581"/>
                  </a:lnTo>
                  <a:cubicBezTo>
                    <a:pt x="2414" y="1257"/>
                    <a:pt x="3438" y="0"/>
                    <a:pt x="3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p:cNvSpPr txBox="1"/>
          <p:nvPr/>
        </p:nvSpPr>
        <p:spPr>
          <a:xfrm>
            <a:off x="641131" y="1250732"/>
            <a:ext cx="4172607" cy="3754874"/>
          </a:xfrm>
          <a:prstGeom prst="rect">
            <a:avLst/>
          </a:prstGeom>
          <a:noFill/>
        </p:spPr>
        <p:txBody>
          <a:bodyPr wrap="square" rtlCol="0">
            <a:spAutoFit/>
          </a:bodyPr>
          <a:lstStyle/>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PON VASANTH  </a:t>
            </a:r>
            <a:r>
              <a:rPr lang="en-IN" b="1" dirty="0" smtClean="0">
                <a:latin typeface="Times New Roman" pitchFamily="18" charset="0"/>
                <a:cs typeface="Times New Roman" pitchFamily="18" charset="0"/>
              </a:rPr>
              <a:t>S</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PRAKASH </a:t>
            </a:r>
            <a:r>
              <a:rPr lang="en-IN" b="1" dirty="0" smtClean="0">
                <a:latin typeface="Times New Roman" pitchFamily="18" charset="0"/>
                <a:cs typeface="Times New Roman" pitchFamily="18" charset="0"/>
              </a:rPr>
              <a:t>MURUGESAN</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PRATEEK </a:t>
            </a:r>
            <a:r>
              <a:rPr lang="en-IN" b="1" dirty="0" smtClean="0">
                <a:latin typeface="Times New Roman" pitchFamily="18" charset="0"/>
                <a:cs typeface="Times New Roman" pitchFamily="18" charset="0"/>
              </a:rPr>
              <a:t>DUBEY</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PRAVEEN KUMAR </a:t>
            </a:r>
            <a:r>
              <a:rPr lang="en-IN" b="1" dirty="0" smtClean="0">
                <a:latin typeface="Times New Roman" pitchFamily="18" charset="0"/>
                <a:cs typeface="Times New Roman" pitchFamily="18" charset="0"/>
              </a:rPr>
              <a:t>P</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PRAYAGA </a:t>
            </a:r>
            <a:r>
              <a:rPr lang="en-IN" b="1" dirty="0" smtClean="0">
                <a:latin typeface="Times New Roman" pitchFamily="18" charset="0"/>
                <a:cs typeface="Times New Roman" pitchFamily="18" charset="0"/>
              </a:rPr>
              <a:t>VISWANTH</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PREETHI </a:t>
            </a:r>
            <a:r>
              <a:rPr lang="en-IN" b="1" dirty="0" smtClean="0">
                <a:latin typeface="Times New Roman" pitchFamily="18" charset="0"/>
                <a:cs typeface="Times New Roman" pitchFamily="18" charset="0"/>
              </a:rPr>
              <a:t>SUNDARRAJ</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RAGUL </a:t>
            </a:r>
            <a:r>
              <a:rPr lang="en-IN" b="1" dirty="0" smtClean="0">
                <a:latin typeface="Times New Roman" pitchFamily="18" charset="0"/>
                <a:cs typeface="Times New Roman" pitchFamily="18" charset="0"/>
              </a:rPr>
              <a:t>VS</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RITESH KUMAR DWIVEDI</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ROHITH X</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STAR AJAYS SINGH SM</a:t>
            </a:r>
            <a:endParaRPr lang="en-US" b="1" dirty="0" smtClean="0">
              <a:latin typeface="Times New Roman" pitchFamily="18" charset="0"/>
              <a:cs typeface="Times New Roman" pitchFamily="18" charset="0"/>
            </a:endParaRPr>
          </a:p>
          <a:p>
            <a:r>
              <a:rPr lang="en-US" dirty="0" smtClean="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1000"/>
                                        <p:tgtEl>
                                          <p:spTgt spid="5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38"/>
                                        </p:tgtEl>
                                        <p:attrNameLst>
                                          <p:attrName>style.visibility</p:attrName>
                                        </p:attrNameLst>
                                      </p:cBhvr>
                                      <p:to>
                                        <p:strVal val="visible"/>
                                      </p:to>
                                    </p:set>
                                    <p:anim calcmode="lin" valueType="num">
                                      <p:cBhvr additive="base">
                                        <p:cTn id="10" dur="1000"/>
                                        <p:tgtEl>
                                          <p:spTgt spid="5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hatsApp Image 2022-10-20 at 13.39.20 (1).jpeg"/>
          <p:cNvPicPr>
            <a:picLocks noChangeAspect="1"/>
          </p:cNvPicPr>
          <p:nvPr/>
        </p:nvPicPr>
        <p:blipFill>
          <a:blip r:embed="rId2"/>
          <a:stretch>
            <a:fillRect/>
          </a:stretch>
        </p:blipFill>
        <p:spPr>
          <a:xfrm>
            <a:off x="399393" y="315310"/>
            <a:ext cx="3541986" cy="1944414"/>
          </a:xfrm>
          <a:prstGeom prst="rect">
            <a:avLst/>
          </a:prstGeom>
        </p:spPr>
      </p:pic>
      <p:pic>
        <p:nvPicPr>
          <p:cNvPr id="9" name="Picture 8" descr="WhatsApp Image 2022-10-20 at 13.39.20 (2).jpeg"/>
          <p:cNvPicPr>
            <a:picLocks noChangeAspect="1"/>
          </p:cNvPicPr>
          <p:nvPr/>
        </p:nvPicPr>
        <p:blipFill>
          <a:blip r:embed="rId3"/>
          <a:stretch>
            <a:fillRect/>
          </a:stretch>
        </p:blipFill>
        <p:spPr>
          <a:xfrm>
            <a:off x="5022776" y="304800"/>
            <a:ext cx="3837445" cy="2017986"/>
          </a:xfrm>
          <a:prstGeom prst="rect">
            <a:avLst/>
          </a:prstGeom>
        </p:spPr>
      </p:pic>
      <p:pic>
        <p:nvPicPr>
          <p:cNvPr id="11" name="Picture 10" descr="WhatsApp Image 2022-10-20 at 13.39.21.jpeg"/>
          <p:cNvPicPr>
            <a:picLocks noChangeAspect="1"/>
          </p:cNvPicPr>
          <p:nvPr/>
        </p:nvPicPr>
        <p:blipFill>
          <a:blip r:embed="rId4"/>
          <a:stretch>
            <a:fillRect/>
          </a:stretch>
        </p:blipFill>
        <p:spPr>
          <a:xfrm>
            <a:off x="430922" y="2764220"/>
            <a:ext cx="3594539" cy="2021928"/>
          </a:xfrm>
          <a:prstGeom prst="rect">
            <a:avLst/>
          </a:prstGeom>
        </p:spPr>
      </p:pic>
      <p:pic>
        <p:nvPicPr>
          <p:cNvPr id="12" name="Picture 11" descr="WhatsApp Image 2022-10-20 at 13.39.21 (1).jpeg"/>
          <p:cNvPicPr>
            <a:picLocks noChangeAspect="1"/>
          </p:cNvPicPr>
          <p:nvPr/>
        </p:nvPicPr>
        <p:blipFill>
          <a:blip r:embed="rId5"/>
          <a:stretch>
            <a:fillRect/>
          </a:stretch>
        </p:blipFill>
        <p:spPr>
          <a:xfrm>
            <a:off x="5058979" y="2690648"/>
            <a:ext cx="3633076" cy="2007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7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Add to Cart</a:t>
            </a:r>
            <a:endParaRPr/>
          </a:p>
        </p:txBody>
      </p:sp>
      <p:pic>
        <p:nvPicPr>
          <p:cNvPr id="263" name="Picture 262" descr="WhatsApp Image 2022-10-20 at 13.41.47.jpeg"/>
          <p:cNvPicPr>
            <a:picLocks noChangeAspect="1"/>
          </p:cNvPicPr>
          <p:nvPr/>
        </p:nvPicPr>
        <p:blipFill>
          <a:blip r:embed="rId3"/>
          <a:stretch>
            <a:fillRect/>
          </a:stretch>
        </p:blipFill>
        <p:spPr>
          <a:xfrm>
            <a:off x="1261240" y="1131266"/>
            <a:ext cx="6894788" cy="35777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Login and Register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 </a:t>
            </a:r>
            <a:r>
              <a:rPr lang="en-IN" b="1" dirty="0" err="1" smtClean="0">
                <a:latin typeface="Times New Roman" pitchFamily="18" charset="0"/>
                <a:cs typeface="Times New Roman" pitchFamily="18" charset="0"/>
              </a:rPr>
              <a:t>Prakash</a:t>
            </a:r>
            <a:endParaRPr lang="en-IN" b="1" dirty="0" smtClean="0">
              <a:latin typeface="Times New Roman" pitchFamily="18" charset="0"/>
              <a:cs typeface="Times New Roman" pitchFamily="18" charset="0"/>
            </a:endParaRPr>
          </a:p>
          <a:p>
            <a:pPr marL="0" lvl="0" indent="0" algn="l">
              <a:buNone/>
            </a:pP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bean class for login. </a:t>
            </a: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Declaring </a:t>
            </a:r>
            <a:r>
              <a:rPr lang="en-US" dirty="0" smtClean="0">
                <a:latin typeface="Times New Roman" pitchFamily="18" charset="0"/>
                <a:cs typeface="Times New Roman" pitchFamily="18" charset="0"/>
              </a:rPr>
              <a:t>instance variables. And generating getter setter and two string for this </a:t>
            </a:r>
            <a:r>
              <a:rPr lang="en-US" dirty="0" smtClean="0">
                <a:latin typeface="Times New Roman" pitchFamily="18" charset="0"/>
                <a:cs typeface="Times New Roman" pitchFamily="18" charset="0"/>
              </a:rPr>
              <a:t>variables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interface repository </a:t>
            </a:r>
            <a:r>
              <a:rPr lang="en-US" dirty="0" err="1" smtClean="0">
                <a:latin typeface="Times New Roman" pitchFamily="18" charset="0"/>
                <a:cs typeface="Times New Roman" pitchFamily="18" charset="0"/>
              </a:rPr>
              <a:t>thats</a:t>
            </a:r>
            <a:r>
              <a:rPr lang="en-US" dirty="0" smtClean="0">
                <a:latin typeface="Times New Roman" pitchFamily="18" charset="0"/>
                <a:cs typeface="Times New Roman" pitchFamily="18" charset="0"/>
              </a:rPr>
              <a:t> extends JPA repository passing two </a:t>
            </a:r>
            <a:r>
              <a:rPr lang="en-US" dirty="0" smtClean="0">
                <a:latin typeface="Times New Roman" pitchFamily="18" charset="0"/>
                <a:cs typeface="Times New Roman" pitchFamily="18" charset="0"/>
              </a:rPr>
              <a:t>arguments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service class for business logic and creating </a:t>
            </a:r>
            <a:r>
              <a:rPr lang="en-US" dirty="0" err="1" smtClean="0">
                <a:latin typeface="Times New Roman" pitchFamily="18" charset="0"/>
                <a:cs typeface="Times New Roman" pitchFamily="18" charset="0"/>
              </a:rPr>
              <a:t>signin</a:t>
            </a:r>
            <a:r>
              <a:rPr lang="en-US" dirty="0" smtClean="0">
                <a:latin typeface="Times New Roman" pitchFamily="18" charset="0"/>
                <a:cs typeface="Times New Roman" pitchFamily="18" charset="0"/>
              </a:rPr>
              <a:t> , signup ,  methods and written </a:t>
            </a:r>
            <a:r>
              <a:rPr lang="en-US" dirty="0" smtClean="0">
                <a:latin typeface="Times New Roman" pitchFamily="18" charset="0"/>
                <a:cs typeface="Times New Roman" pitchFamily="18" charset="0"/>
              </a:rPr>
              <a:t>logics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Then </a:t>
            </a:r>
            <a:r>
              <a:rPr lang="en-US" dirty="0" smtClean="0">
                <a:latin typeface="Times New Roman" pitchFamily="18" charset="0"/>
                <a:cs typeface="Times New Roman" pitchFamily="18" charset="0"/>
              </a:rPr>
              <a:t>created controller class for creating rest API for methods in service class</a:t>
            </a:r>
            <a:r>
              <a:rPr lang="en-US" dirty="0" smtClean="0">
                <a:latin typeface="Times New Roman" pitchFamily="18" charset="0"/>
                <a:cs typeface="Times New Roman" pitchFamily="18" charset="0"/>
              </a:rPr>
              <a:t>.</a:t>
            </a:r>
          </a:p>
          <a:p>
            <a:pPr marL="0" lvl="0" indent="0" algn="l">
              <a:lnSpc>
                <a:spcPct val="150000"/>
              </a:lnSpc>
              <a:buFont typeface="Wingdings" pitchFamily="2" charset="2"/>
              <a:buChar char="ü"/>
            </a:pPr>
            <a:r>
              <a:rPr lang="en-US" dirty="0" err="1" smtClean="0">
                <a:latin typeface="Times New Roman" pitchFamily="18" charset="0"/>
                <a:cs typeface="Times New Roman" pitchFamily="18" charset="0"/>
              </a:rPr>
              <a:t>Application.properties</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for connecting database and mentioning port.</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Change Password and Update Profile</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156138"/>
            <a:ext cx="5407229" cy="359453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 </a:t>
            </a:r>
            <a:r>
              <a:rPr lang="en-IN" b="1" dirty="0" err="1" smtClean="0">
                <a:latin typeface="Times New Roman" pitchFamily="18" charset="0"/>
                <a:cs typeface="Times New Roman" pitchFamily="18" charset="0"/>
              </a:rPr>
              <a:t>Vasanth</a:t>
            </a:r>
            <a:endParaRPr lang="en-IN" b="1" dirty="0" smtClean="0">
              <a:latin typeface="Times New Roman" pitchFamily="18" charset="0"/>
              <a:cs typeface="Times New Roman" pitchFamily="18" charset="0"/>
            </a:endParaRP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First in login class we are going to declare </a:t>
            </a:r>
            <a:r>
              <a:rPr lang="en-US" dirty="0" err="1" smtClean="0">
                <a:latin typeface="Times New Roman" pitchFamily="18" charset="0"/>
                <a:cs typeface="Times New Roman" pitchFamily="18" charset="0"/>
              </a:rPr>
              <a:t>email,password,phone,name,phone</a:t>
            </a:r>
            <a:r>
              <a:rPr lang="en-US" dirty="0" smtClean="0">
                <a:latin typeface="Times New Roman" pitchFamily="18" charset="0"/>
                <a:cs typeface="Times New Roman" pitchFamily="18" charset="0"/>
              </a:rPr>
              <a:t> number as instant </a:t>
            </a:r>
            <a:r>
              <a:rPr lang="en-US" dirty="0" smtClean="0">
                <a:latin typeface="Times New Roman" pitchFamily="18" charset="0"/>
                <a:cs typeface="Times New Roman" pitchFamily="18" charset="0"/>
              </a:rPr>
              <a:t>enables</a:t>
            </a:r>
          </a:p>
          <a:p>
            <a:pPr marL="0" lvl="0" indent="0" algn="l">
              <a:buFont typeface="Wingdings" pitchFamily="2" charset="2"/>
              <a:buChar char="ü"/>
            </a:pPr>
            <a:r>
              <a:rPr lang="en-US" dirty="0" smtClean="0">
                <a:latin typeface="Times New Roman" pitchFamily="18" charset="0"/>
                <a:cs typeface="Times New Roman" pitchFamily="18" charset="0"/>
              </a:rPr>
              <a:t>In </a:t>
            </a:r>
            <a:r>
              <a:rPr lang="en-US" dirty="0" smtClean="0">
                <a:latin typeface="Times New Roman" pitchFamily="18" charset="0"/>
                <a:cs typeface="Times New Roman" pitchFamily="18" charset="0"/>
              </a:rPr>
              <a:t>login repo we are using </a:t>
            </a:r>
            <a:r>
              <a:rPr lang="en-US" dirty="0" err="1" smtClean="0">
                <a:latin typeface="Times New Roman" pitchFamily="18" charset="0"/>
                <a:cs typeface="Times New Roman" pitchFamily="18" charset="0"/>
              </a:rPr>
              <a:t>jnterface</a:t>
            </a:r>
            <a:r>
              <a:rPr lang="en-US" dirty="0" smtClean="0">
                <a:latin typeface="Times New Roman" pitchFamily="18" charset="0"/>
                <a:cs typeface="Times New Roman" pitchFamily="18" charset="0"/>
              </a:rPr>
              <a:t> which extents </a:t>
            </a:r>
            <a:r>
              <a:rPr lang="en-US" dirty="0" err="1" smtClean="0">
                <a:latin typeface="Times New Roman" pitchFamily="18" charset="0"/>
                <a:cs typeface="Times New Roman" pitchFamily="18" charset="0"/>
              </a:rPr>
              <a:t>jp</a:t>
            </a: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repository</a:t>
            </a:r>
          </a:p>
          <a:p>
            <a:pPr marL="0" lvl="0" indent="0" algn="l">
              <a:buFont typeface="Wingdings" pitchFamily="2" charset="2"/>
              <a:buChar char="ü"/>
            </a:pPr>
            <a:r>
              <a:rPr lang="en-US" dirty="0" smtClean="0">
                <a:latin typeface="Times New Roman" pitchFamily="18" charset="0"/>
                <a:cs typeface="Times New Roman" pitchFamily="18" charset="0"/>
              </a:rPr>
              <a:t>In </a:t>
            </a:r>
            <a:r>
              <a:rPr lang="en-US" dirty="0" smtClean="0">
                <a:latin typeface="Times New Roman" pitchFamily="18" charset="0"/>
                <a:cs typeface="Times New Roman" pitchFamily="18" charset="0"/>
              </a:rPr>
              <a:t>JP REPO we are passing 2 parameters login and </a:t>
            </a:r>
            <a:r>
              <a:rPr lang="en-US" dirty="0" err="1" smtClean="0">
                <a:latin typeface="Times New Roman" pitchFamily="18" charset="0"/>
                <a:cs typeface="Times New Roman" pitchFamily="18" charset="0"/>
              </a:rPr>
              <a:t>stringString</a:t>
            </a:r>
            <a:r>
              <a:rPr lang="en-US" dirty="0" smtClean="0">
                <a:latin typeface="Times New Roman" pitchFamily="18" charset="0"/>
                <a:cs typeface="Times New Roman" pitchFamily="18" charset="0"/>
              </a:rPr>
              <a:t> is basically email id s wrapper </a:t>
            </a:r>
            <a:r>
              <a:rPr lang="en-US" dirty="0" smtClean="0">
                <a:latin typeface="Times New Roman" pitchFamily="18" charset="0"/>
                <a:cs typeface="Times New Roman" pitchFamily="18" charset="0"/>
              </a:rPr>
              <a:t>class</a:t>
            </a:r>
          </a:p>
          <a:p>
            <a:pPr marL="0" lvl="0" indent="0" algn="l">
              <a:buFont typeface="Wingdings" pitchFamily="2" charset="2"/>
              <a:buChar char="ü"/>
            </a:pPr>
            <a:r>
              <a:rPr lang="en-US" dirty="0" smtClean="0">
                <a:latin typeface="Times New Roman" pitchFamily="18" charset="0"/>
                <a:cs typeface="Times New Roman" pitchFamily="18" charset="0"/>
              </a:rPr>
              <a:t>For </a:t>
            </a:r>
            <a:r>
              <a:rPr lang="en-US" dirty="0" smtClean="0">
                <a:latin typeface="Times New Roman" pitchFamily="18" charset="0"/>
                <a:cs typeface="Times New Roman" pitchFamily="18" charset="0"/>
              </a:rPr>
              <a:t>login the parameter we are using is add class()In login service we are going to create a class for update pass </a:t>
            </a:r>
            <a:r>
              <a:rPr lang="en-US" dirty="0" smtClean="0">
                <a:latin typeface="Times New Roman" pitchFamily="18" charset="0"/>
                <a:cs typeface="Times New Roman" pitchFamily="18" charset="0"/>
              </a:rPr>
              <a:t>word</a:t>
            </a:r>
          </a:p>
          <a:p>
            <a:pPr marL="0" lvl="0" indent="0" algn="l">
              <a:buFont typeface="Wingdings" pitchFamily="2" charset="2"/>
              <a:buChar char="ü"/>
            </a:pPr>
            <a:r>
              <a:rPr lang="en-US" dirty="0" smtClean="0">
                <a:latin typeface="Times New Roman" pitchFamily="18" charset="0"/>
                <a:cs typeface="Times New Roman" pitchFamily="18" charset="0"/>
              </a:rPr>
              <a:t>Which </a:t>
            </a:r>
            <a:r>
              <a:rPr lang="en-US" dirty="0" smtClean="0">
                <a:latin typeface="Times New Roman" pitchFamily="18" charset="0"/>
                <a:cs typeface="Times New Roman" pitchFamily="18" charset="0"/>
              </a:rPr>
              <a:t>passes through </a:t>
            </a:r>
            <a:r>
              <a:rPr lang="en-US" dirty="0" err="1" smtClean="0">
                <a:latin typeface="Times New Roman" pitchFamily="18" charset="0"/>
                <a:cs typeface="Times New Roman" pitchFamily="18" charset="0"/>
              </a:rPr>
              <a:t>loginIn</a:t>
            </a:r>
            <a:r>
              <a:rPr lang="en-US" dirty="0" smtClean="0">
                <a:latin typeface="Times New Roman" pitchFamily="18" charset="0"/>
                <a:cs typeface="Times New Roman" pitchFamily="18" charset="0"/>
              </a:rPr>
              <a:t> optional login we are going to search through id in #</a:t>
            </a:r>
            <a:r>
              <a:rPr lang="en-US" dirty="0" err="1" smtClean="0">
                <a:latin typeface="Times New Roman" pitchFamily="18" charset="0"/>
                <a:cs typeface="Times New Roman" pitchFamily="18" charset="0"/>
              </a:rPr>
              <a:t>find_my_id</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If </a:t>
            </a:r>
            <a:r>
              <a:rPr lang="en-US" dirty="0" smtClean="0">
                <a:latin typeface="Times New Roman" pitchFamily="18" charset="0"/>
                <a:cs typeface="Times New Roman" pitchFamily="18" charset="0"/>
              </a:rPr>
              <a:t>the given email id is present in the database the result() is present And it will be stored in L variable through get set </a:t>
            </a:r>
            <a:r>
              <a:rPr lang="en-US" dirty="0" err="1" smtClean="0">
                <a:latin typeface="Times New Roman" pitchFamily="18" charset="0"/>
                <a:cs typeface="Times New Roman" pitchFamily="18" charset="0"/>
              </a:rPr>
              <a:t>functionIf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L.getpassword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Login.GetpasswordIs</a:t>
            </a:r>
            <a:r>
              <a:rPr lang="en-US" dirty="0" smtClean="0">
                <a:latin typeface="Times New Roman" pitchFamily="18" charset="0"/>
                <a:cs typeface="Times New Roman" pitchFamily="18" charset="0"/>
              </a:rPr>
              <a:t> true we can enter new </a:t>
            </a:r>
            <a:r>
              <a:rPr lang="en-US" dirty="0" err="1" smtClean="0">
                <a:latin typeface="Times New Roman" pitchFamily="18" charset="0"/>
                <a:cs typeface="Times New Roman" pitchFamily="18" charset="0"/>
              </a:rPr>
              <a:t>passwordIf</a:t>
            </a:r>
            <a:r>
              <a:rPr lang="en-US" dirty="0" smtClean="0">
                <a:latin typeface="Times New Roman" pitchFamily="18" charset="0"/>
                <a:cs typeface="Times New Roman" pitchFamily="18" charset="0"/>
              </a:rPr>
              <a:t> no </a:t>
            </a:r>
            <a:r>
              <a:rPr lang="en-US" dirty="0" err="1" smtClean="0">
                <a:latin typeface="Times New Roman" pitchFamily="18" charset="0"/>
                <a:cs typeface="Times New Roman" pitchFamily="18" charset="0"/>
              </a:rPr>
              <a:t>l.SETpassword</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We </a:t>
            </a:r>
            <a:r>
              <a:rPr lang="en-US" dirty="0" smtClean="0">
                <a:latin typeface="Times New Roman" pitchFamily="18" charset="0"/>
                <a:cs typeface="Times New Roman" pitchFamily="18" charset="0"/>
              </a:rPr>
              <a:t>are going to set it as a the password and then we are going </a:t>
            </a:r>
            <a:r>
              <a:rPr lang="en-US" dirty="0" err="1" smtClean="0">
                <a:latin typeface="Times New Roman" pitchFamily="18" charset="0"/>
                <a:cs typeface="Times New Roman" pitchFamily="18" charset="0"/>
              </a:rPr>
              <a:t>tk</a:t>
            </a:r>
            <a:r>
              <a:rPr lang="en-US" dirty="0" smtClean="0">
                <a:latin typeface="Times New Roman" pitchFamily="18" charset="0"/>
                <a:cs typeface="Times New Roman" pitchFamily="18" charset="0"/>
              </a:rPr>
              <a:t> use save and flush to save in VARIABLE L</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inDB.png"/>
          <p:cNvPicPr>
            <a:picLocks noChangeAspect="1"/>
          </p:cNvPicPr>
          <p:nvPr/>
        </p:nvPicPr>
        <p:blipFill>
          <a:blip r:embed="rId2"/>
          <a:stretch>
            <a:fillRect/>
          </a:stretch>
        </p:blipFill>
        <p:spPr>
          <a:xfrm>
            <a:off x="315310" y="219818"/>
            <a:ext cx="3783724" cy="2074124"/>
          </a:xfrm>
          <a:prstGeom prst="rect">
            <a:avLst/>
          </a:prstGeom>
        </p:spPr>
      </p:pic>
      <p:pic>
        <p:nvPicPr>
          <p:cNvPr id="5" name="Picture 4" descr="UserSignIn.png"/>
          <p:cNvPicPr>
            <a:picLocks noChangeAspect="1"/>
          </p:cNvPicPr>
          <p:nvPr/>
        </p:nvPicPr>
        <p:blipFill>
          <a:blip r:embed="rId3"/>
          <a:stretch>
            <a:fillRect/>
          </a:stretch>
        </p:blipFill>
        <p:spPr>
          <a:xfrm>
            <a:off x="4740166" y="262760"/>
            <a:ext cx="3773213" cy="2049516"/>
          </a:xfrm>
          <a:prstGeom prst="rect">
            <a:avLst/>
          </a:prstGeom>
        </p:spPr>
      </p:pic>
      <p:pic>
        <p:nvPicPr>
          <p:cNvPr id="6" name="Picture 5" descr="adminSignIn.png"/>
          <p:cNvPicPr>
            <a:picLocks noChangeAspect="1"/>
          </p:cNvPicPr>
          <p:nvPr/>
        </p:nvPicPr>
        <p:blipFill>
          <a:blip r:embed="rId4"/>
          <a:stretch>
            <a:fillRect/>
          </a:stretch>
        </p:blipFill>
        <p:spPr>
          <a:xfrm>
            <a:off x="4719144" y="2601741"/>
            <a:ext cx="3752193" cy="2109579"/>
          </a:xfrm>
          <a:prstGeom prst="rect">
            <a:avLst/>
          </a:prstGeom>
        </p:spPr>
      </p:pic>
      <p:pic>
        <p:nvPicPr>
          <p:cNvPr id="7" name="Picture 6" descr="signUp.png"/>
          <p:cNvPicPr>
            <a:picLocks noChangeAspect="1"/>
          </p:cNvPicPr>
          <p:nvPr/>
        </p:nvPicPr>
        <p:blipFill>
          <a:blip r:embed="rId5"/>
          <a:stretch>
            <a:fillRect/>
          </a:stretch>
        </p:blipFill>
        <p:spPr>
          <a:xfrm>
            <a:off x="270133" y="2596054"/>
            <a:ext cx="3818391" cy="21467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serUpdateProfile.png"/>
          <p:cNvPicPr>
            <a:picLocks noChangeAspect="1"/>
          </p:cNvPicPr>
          <p:nvPr/>
        </p:nvPicPr>
        <p:blipFill>
          <a:blip r:embed="rId2"/>
          <a:stretch>
            <a:fillRect/>
          </a:stretch>
        </p:blipFill>
        <p:spPr>
          <a:xfrm>
            <a:off x="357827" y="231226"/>
            <a:ext cx="3594061" cy="2020673"/>
          </a:xfrm>
          <a:prstGeom prst="rect">
            <a:avLst/>
          </a:prstGeom>
        </p:spPr>
      </p:pic>
      <p:pic>
        <p:nvPicPr>
          <p:cNvPr id="9" name="Picture 8" descr="profileUpdate.png"/>
          <p:cNvPicPr>
            <a:picLocks noChangeAspect="1"/>
          </p:cNvPicPr>
          <p:nvPr/>
        </p:nvPicPr>
        <p:blipFill>
          <a:blip r:embed="rId3"/>
          <a:stretch>
            <a:fillRect/>
          </a:stretch>
        </p:blipFill>
        <p:spPr>
          <a:xfrm>
            <a:off x="4810518" y="199696"/>
            <a:ext cx="3986639" cy="2049518"/>
          </a:xfrm>
          <a:prstGeom prst="rect">
            <a:avLst/>
          </a:prstGeom>
        </p:spPr>
      </p:pic>
      <p:pic>
        <p:nvPicPr>
          <p:cNvPr id="10" name="Picture 9" descr="adminUpdatePwd.png"/>
          <p:cNvPicPr>
            <a:picLocks noChangeAspect="1"/>
          </p:cNvPicPr>
          <p:nvPr/>
        </p:nvPicPr>
        <p:blipFill>
          <a:blip r:embed="rId4"/>
          <a:stretch>
            <a:fillRect/>
          </a:stretch>
        </p:blipFill>
        <p:spPr>
          <a:xfrm>
            <a:off x="315310" y="2625378"/>
            <a:ext cx="3710152" cy="2085942"/>
          </a:xfrm>
          <a:prstGeom prst="rect">
            <a:avLst/>
          </a:prstGeom>
        </p:spPr>
      </p:pic>
      <p:pic>
        <p:nvPicPr>
          <p:cNvPr id="11" name="Picture 10" descr="UserUpdatePwd.png"/>
          <p:cNvPicPr>
            <a:picLocks noChangeAspect="1"/>
          </p:cNvPicPr>
          <p:nvPr/>
        </p:nvPicPr>
        <p:blipFill>
          <a:blip r:embed="rId5"/>
          <a:stretch>
            <a:fillRect/>
          </a:stretch>
        </p:blipFill>
        <p:spPr>
          <a:xfrm>
            <a:off x="4876798" y="2549237"/>
            <a:ext cx="3920359" cy="220412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Food Side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 </a:t>
            </a:r>
            <a:r>
              <a:rPr lang="en-IN" b="1" dirty="0" err="1" smtClean="0">
                <a:latin typeface="Times New Roman" pitchFamily="18" charset="0"/>
                <a:cs typeface="Times New Roman" pitchFamily="18" charset="0"/>
              </a:rPr>
              <a:t>Preethi</a:t>
            </a: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bean class for food. </a:t>
            </a: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Declaring </a:t>
            </a:r>
            <a:r>
              <a:rPr lang="en-US" dirty="0" smtClean="0">
                <a:latin typeface="Times New Roman" pitchFamily="18" charset="0"/>
                <a:cs typeface="Times New Roman" pitchFamily="18" charset="0"/>
              </a:rPr>
              <a:t>instance variables. </a:t>
            </a:r>
            <a:r>
              <a:rPr lang="en-US" dirty="0" smtClean="0">
                <a:latin typeface="Times New Roman" pitchFamily="18" charset="0"/>
                <a:cs typeface="Times New Roman" pitchFamily="18" charset="0"/>
              </a:rPr>
              <a:t>Getter </a:t>
            </a:r>
            <a:r>
              <a:rPr lang="en-US" dirty="0" smtClean="0">
                <a:latin typeface="Times New Roman" pitchFamily="18" charset="0"/>
                <a:cs typeface="Times New Roman" pitchFamily="18" charset="0"/>
              </a:rPr>
              <a:t>setter and two string for this </a:t>
            </a:r>
            <a:r>
              <a:rPr lang="en-US" dirty="0" err="1" smtClean="0">
                <a:latin typeface="Times New Roman" pitchFamily="18" charset="0"/>
                <a:cs typeface="Times New Roman" pitchFamily="18" charset="0"/>
              </a:rPr>
              <a:t>variablesCreated</a:t>
            </a:r>
            <a:r>
              <a:rPr lang="en-US" dirty="0" smtClean="0">
                <a:latin typeface="Times New Roman" pitchFamily="18" charset="0"/>
                <a:cs typeface="Times New Roman" pitchFamily="18" charset="0"/>
              </a:rPr>
              <a:t> interface repository </a:t>
            </a:r>
            <a:r>
              <a:rPr lang="en-US" dirty="0" err="1" smtClean="0">
                <a:latin typeface="Times New Roman" pitchFamily="18" charset="0"/>
                <a:cs typeface="Times New Roman" pitchFamily="18" charset="0"/>
              </a:rPr>
              <a:t>thats</a:t>
            </a:r>
            <a:r>
              <a:rPr lang="en-US" dirty="0" smtClean="0">
                <a:latin typeface="Times New Roman" pitchFamily="18" charset="0"/>
                <a:cs typeface="Times New Roman" pitchFamily="18" charset="0"/>
              </a:rPr>
              <a:t> extends JPA repository passing two </a:t>
            </a:r>
            <a:r>
              <a:rPr lang="en-US" dirty="0" smtClean="0">
                <a:latin typeface="Times New Roman" pitchFamily="18" charset="0"/>
                <a:cs typeface="Times New Roman" pitchFamily="18" charset="0"/>
              </a:rPr>
              <a:t>arguments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a:t>
            </a:r>
            <a:r>
              <a:rPr lang="en-US" dirty="0" smtClean="0">
                <a:latin typeface="Times New Roman" pitchFamily="18" charset="0"/>
                <a:cs typeface="Times New Roman" pitchFamily="18" charset="0"/>
              </a:rPr>
              <a:t>service class for business logic and creating </a:t>
            </a:r>
            <a:r>
              <a:rPr lang="en-US" dirty="0" err="1" smtClean="0">
                <a:latin typeface="Times New Roman" pitchFamily="18" charset="0"/>
                <a:cs typeface="Times New Roman" pitchFamily="18" charset="0"/>
              </a:rPr>
              <a:t>storeFood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getAllFood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findFoodByCuisine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findFoodByName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updateFood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deleteFood</a:t>
            </a:r>
            <a:r>
              <a:rPr lang="en-US" dirty="0" smtClean="0">
                <a:latin typeface="Times New Roman" pitchFamily="18" charset="0"/>
                <a:cs typeface="Times New Roman" pitchFamily="18" charset="0"/>
              </a:rPr>
              <a:t> methods and written </a:t>
            </a:r>
            <a:r>
              <a:rPr lang="en-US" dirty="0" smtClean="0">
                <a:latin typeface="Times New Roman" pitchFamily="18" charset="0"/>
                <a:cs typeface="Times New Roman" pitchFamily="18" charset="0"/>
              </a:rPr>
              <a:t>logics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Then </a:t>
            </a:r>
            <a:r>
              <a:rPr lang="en-US" dirty="0" smtClean="0">
                <a:latin typeface="Times New Roman" pitchFamily="18" charset="0"/>
                <a:cs typeface="Times New Roman" pitchFamily="18" charset="0"/>
              </a:rPr>
              <a:t>created controller class for creating rest API for methods in service </a:t>
            </a:r>
            <a:r>
              <a:rPr lang="en-US" dirty="0" err="1" smtClean="0">
                <a:latin typeface="Times New Roman" pitchFamily="18" charset="0"/>
                <a:cs typeface="Times New Roman" pitchFamily="18" charset="0"/>
              </a:rPr>
              <a:t>classApplication.properties</a:t>
            </a:r>
            <a:r>
              <a:rPr lang="en-US" dirty="0" smtClean="0">
                <a:latin typeface="Times New Roman" pitchFamily="18" charset="0"/>
                <a:cs typeface="Times New Roman" pitchFamily="18" charset="0"/>
              </a:rPr>
              <a:t> for connecting database and mentioning port</a:t>
            </a:r>
            <a:r>
              <a:rPr lang="en-US" dirty="0" smtClean="0">
                <a:latin typeface="Times New Roman" pitchFamily="18" charset="0"/>
                <a:cs typeface="Times New Roman" pitchFamily="18" charset="0"/>
              </a:rPr>
              <a:t>.</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Using </a:t>
            </a:r>
            <a:r>
              <a:rPr lang="en-US" dirty="0" smtClean="0">
                <a:latin typeface="Times New Roman" pitchFamily="18" charset="0"/>
                <a:cs typeface="Times New Roman" pitchFamily="18" charset="0"/>
              </a:rPr>
              <a:t>rest client chrome for testing the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isineDB.png"/>
          <p:cNvPicPr>
            <a:picLocks noChangeAspect="1"/>
          </p:cNvPicPr>
          <p:nvPr/>
        </p:nvPicPr>
        <p:blipFill>
          <a:blip r:embed="rId2"/>
          <a:stretch>
            <a:fillRect/>
          </a:stretch>
        </p:blipFill>
        <p:spPr>
          <a:xfrm>
            <a:off x="353094" y="210206"/>
            <a:ext cx="3724920" cy="2094245"/>
          </a:xfrm>
          <a:prstGeom prst="rect">
            <a:avLst/>
          </a:prstGeom>
        </p:spPr>
      </p:pic>
      <p:pic>
        <p:nvPicPr>
          <p:cNvPr id="7" name="Picture 6" descr="deleteCuisine.png"/>
          <p:cNvPicPr>
            <a:picLocks noChangeAspect="1"/>
          </p:cNvPicPr>
          <p:nvPr/>
        </p:nvPicPr>
        <p:blipFill>
          <a:blip r:embed="rId3"/>
          <a:stretch>
            <a:fillRect/>
          </a:stretch>
        </p:blipFill>
        <p:spPr>
          <a:xfrm>
            <a:off x="4884173" y="210206"/>
            <a:ext cx="3818391" cy="2146797"/>
          </a:xfrm>
          <a:prstGeom prst="rect">
            <a:avLst/>
          </a:prstGeom>
        </p:spPr>
      </p:pic>
      <p:pic>
        <p:nvPicPr>
          <p:cNvPr id="12" name="Picture 11" descr="findAllCuisines.png"/>
          <p:cNvPicPr>
            <a:picLocks noChangeAspect="1"/>
          </p:cNvPicPr>
          <p:nvPr/>
        </p:nvPicPr>
        <p:blipFill>
          <a:blip r:embed="rId4"/>
          <a:stretch>
            <a:fillRect/>
          </a:stretch>
        </p:blipFill>
        <p:spPr>
          <a:xfrm>
            <a:off x="334317" y="2554014"/>
            <a:ext cx="3911861" cy="2199348"/>
          </a:xfrm>
          <a:prstGeom prst="rect">
            <a:avLst/>
          </a:prstGeom>
        </p:spPr>
      </p:pic>
      <p:pic>
        <p:nvPicPr>
          <p:cNvPr id="13" name="Picture 12" descr="storeCuisine.png"/>
          <p:cNvPicPr>
            <a:picLocks noChangeAspect="1"/>
          </p:cNvPicPr>
          <p:nvPr/>
        </p:nvPicPr>
        <p:blipFill>
          <a:blip r:embed="rId5"/>
          <a:stretch>
            <a:fillRect/>
          </a:stretch>
        </p:blipFill>
        <p:spPr>
          <a:xfrm>
            <a:off x="4930870" y="2649862"/>
            <a:ext cx="3855778" cy="21678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ndfoodbycuisine.png"/>
          <p:cNvPicPr>
            <a:picLocks noChangeAspect="1"/>
          </p:cNvPicPr>
          <p:nvPr/>
        </p:nvPicPr>
        <p:blipFill>
          <a:blip r:embed="rId2"/>
          <a:stretch>
            <a:fillRect/>
          </a:stretch>
        </p:blipFill>
        <p:spPr>
          <a:xfrm>
            <a:off x="478342" y="220716"/>
            <a:ext cx="3736306" cy="1923393"/>
          </a:xfrm>
          <a:prstGeom prst="rect">
            <a:avLst/>
          </a:prstGeom>
        </p:spPr>
      </p:pic>
      <p:pic>
        <p:nvPicPr>
          <p:cNvPr id="9" name="Picture 8" descr="findfoodbyName.png"/>
          <p:cNvPicPr>
            <a:picLocks noChangeAspect="1"/>
          </p:cNvPicPr>
          <p:nvPr/>
        </p:nvPicPr>
        <p:blipFill>
          <a:blip r:embed="rId3"/>
          <a:stretch>
            <a:fillRect/>
          </a:stretch>
        </p:blipFill>
        <p:spPr>
          <a:xfrm>
            <a:off x="4895642" y="325821"/>
            <a:ext cx="4027641" cy="2060028"/>
          </a:xfrm>
          <a:prstGeom prst="rect">
            <a:avLst/>
          </a:prstGeom>
        </p:spPr>
      </p:pic>
      <p:pic>
        <p:nvPicPr>
          <p:cNvPr id="10" name="Picture 9" descr="storeFood.png"/>
          <p:cNvPicPr>
            <a:picLocks noChangeAspect="1"/>
          </p:cNvPicPr>
          <p:nvPr/>
        </p:nvPicPr>
        <p:blipFill>
          <a:blip r:embed="rId4"/>
          <a:stretch>
            <a:fillRect/>
          </a:stretch>
        </p:blipFill>
        <p:spPr>
          <a:xfrm>
            <a:off x="535300" y="2543504"/>
            <a:ext cx="3668837" cy="2062714"/>
          </a:xfrm>
          <a:prstGeom prst="rect">
            <a:avLst/>
          </a:prstGeom>
        </p:spPr>
      </p:pic>
      <p:pic>
        <p:nvPicPr>
          <p:cNvPr id="11" name="Picture 10" descr="updateFood.png"/>
          <p:cNvPicPr>
            <a:picLocks noChangeAspect="1"/>
          </p:cNvPicPr>
          <p:nvPr/>
        </p:nvPicPr>
        <p:blipFill>
          <a:blip r:embed="rId5"/>
          <a:stretch>
            <a:fillRect/>
          </a:stretch>
        </p:blipFill>
        <p:spPr>
          <a:xfrm>
            <a:off x="4908330" y="2684563"/>
            <a:ext cx="3941379" cy="22159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letefood.png"/>
          <p:cNvPicPr>
            <a:picLocks noChangeAspect="1"/>
          </p:cNvPicPr>
          <p:nvPr/>
        </p:nvPicPr>
        <p:blipFill>
          <a:blip r:embed="rId2"/>
          <a:stretch>
            <a:fillRect/>
          </a:stretch>
        </p:blipFill>
        <p:spPr>
          <a:xfrm>
            <a:off x="430114" y="252248"/>
            <a:ext cx="3837085" cy="2157307"/>
          </a:xfrm>
          <a:prstGeom prst="rect">
            <a:avLst/>
          </a:prstGeom>
        </p:spPr>
      </p:pic>
      <p:pic>
        <p:nvPicPr>
          <p:cNvPr id="7" name="Picture 6" descr="deletefoodbycuisine.png"/>
          <p:cNvPicPr>
            <a:picLocks noChangeAspect="1"/>
          </p:cNvPicPr>
          <p:nvPr/>
        </p:nvPicPr>
        <p:blipFill>
          <a:blip r:embed="rId3"/>
          <a:stretch>
            <a:fillRect/>
          </a:stretch>
        </p:blipFill>
        <p:spPr>
          <a:xfrm>
            <a:off x="4750676" y="216031"/>
            <a:ext cx="4256690" cy="2211859"/>
          </a:xfrm>
          <a:prstGeom prst="rect">
            <a:avLst/>
          </a:prstGeom>
        </p:spPr>
      </p:pic>
      <p:pic>
        <p:nvPicPr>
          <p:cNvPr id="12" name="Picture 11" descr="findAllFood.png"/>
          <p:cNvPicPr>
            <a:picLocks noChangeAspect="1"/>
          </p:cNvPicPr>
          <p:nvPr/>
        </p:nvPicPr>
        <p:blipFill>
          <a:blip r:embed="rId4"/>
          <a:stretch>
            <a:fillRect/>
          </a:stretch>
        </p:blipFill>
        <p:spPr>
          <a:xfrm>
            <a:off x="2921875" y="2773832"/>
            <a:ext cx="3689131" cy="2074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p:nvPr/>
        </p:nvSpPr>
        <p:spPr>
          <a:xfrm rot="10800000" flipH="1">
            <a:off x="1" y="1271749"/>
            <a:ext cx="4319752" cy="3090043"/>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Abstract</a:t>
            </a:r>
            <a:endParaRPr/>
          </a:p>
        </p:txBody>
      </p:sp>
      <p:sp>
        <p:nvSpPr>
          <p:cNvPr id="391" name="Google Shape;391;p49"/>
          <p:cNvSpPr txBox="1">
            <a:spLocks noGrp="1"/>
          </p:cNvSpPr>
          <p:nvPr>
            <p:ph type="body" idx="1"/>
          </p:nvPr>
        </p:nvSpPr>
        <p:spPr>
          <a:xfrm>
            <a:off x="4466898" y="1156138"/>
            <a:ext cx="4330262" cy="2228193"/>
          </a:xfrm>
          <a:prstGeom prst="rect">
            <a:avLst/>
          </a:prstGeom>
        </p:spPr>
        <p:txBody>
          <a:bodyPr spcFirstLastPara="1" wrap="square" lIns="91425" tIns="91425" rIns="91425" bIns="91425" anchor="t" anchorCtr="0">
            <a:noAutofit/>
          </a:bodyPr>
          <a:lstStyle/>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An Online Food Ordering System is </a:t>
            </a:r>
            <a:r>
              <a:rPr lang="en-US" sz="1400" dirty="0" smtClean="0">
                <a:latin typeface="Times New Roman" pitchFamily="18" charset="0"/>
                <a:cs typeface="Times New Roman" pitchFamily="18" charset="0"/>
              </a:rPr>
              <a:t>proposed here </a:t>
            </a:r>
            <a:r>
              <a:rPr lang="en-US" sz="1400" dirty="0" smtClean="0">
                <a:latin typeface="Times New Roman" pitchFamily="18" charset="0"/>
                <a:cs typeface="Times New Roman" pitchFamily="18" charset="0"/>
              </a:rPr>
              <a:t>which simplifies the food ordering </a:t>
            </a:r>
            <a:r>
              <a:rPr lang="en-US" sz="1400" dirty="0" smtClean="0">
                <a:latin typeface="Times New Roman" pitchFamily="18" charset="0"/>
                <a:cs typeface="Times New Roman" pitchFamily="18" charset="0"/>
              </a:rPr>
              <a:t>process. The proposed system </a:t>
            </a:r>
            <a:r>
              <a:rPr lang="en-US" sz="1400" dirty="0" smtClean="0">
                <a:latin typeface="Times New Roman" pitchFamily="18" charset="0"/>
                <a:cs typeface="Times New Roman" pitchFamily="18" charset="0"/>
              </a:rPr>
              <a:t>shows an user interface and update the menu with </a:t>
            </a:r>
            <a:r>
              <a:rPr lang="en-US" sz="1400" dirty="0" smtClean="0">
                <a:latin typeface="Times New Roman" pitchFamily="18" charset="0"/>
                <a:cs typeface="Times New Roman" pitchFamily="18" charset="0"/>
              </a:rPr>
              <a:t>all available </a:t>
            </a:r>
            <a:r>
              <a:rPr lang="en-US" sz="1400" dirty="0" smtClean="0">
                <a:latin typeface="Times New Roman" pitchFamily="18" charset="0"/>
                <a:cs typeface="Times New Roman" pitchFamily="18" charset="0"/>
              </a:rPr>
              <a:t>options so that it eases the customer work. </a:t>
            </a:r>
          </a:p>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Customer can </a:t>
            </a:r>
            <a:r>
              <a:rPr lang="en-US" sz="1400" dirty="0" smtClean="0">
                <a:latin typeface="Times New Roman" pitchFamily="18" charset="0"/>
                <a:cs typeface="Times New Roman" pitchFamily="18" charset="0"/>
              </a:rPr>
              <a:t>choose more than one item to make an order and can </a:t>
            </a:r>
            <a:r>
              <a:rPr lang="en-US" sz="1400" dirty="0" smtClean="0">
                <a:latin typeface="Times New Roman" pitchFamily="18" charset="0"/>
                <a:cs typeface="Times New Roman" pitchFamily="18" charset="0"/>
              </a:rPr>
              <a:t>view order </a:t>
            </a:r>
            <a:r>
              <a:rPr lang="en-US" sz="1400" dirty="0" smtClean="0">
                <a:latin typeface="Times New Roman" pitchFamily="18" charset="0"/>
                <a:cs typeface="Times New Roman" pitchFamily="18" charset="0"/>
              </a:rPr>
              <a:t>details before logging off. The order confirmation is sent </a:t>
            </a:r>
            <a:r>
              <a:rPr lang="en-US" sz="1400" dirty="0" smtClean="0">
                <a:latin typeface="Times New Roman" pitchFamily="18" charset="0"/>
                <a:cs typeface="Times New Roman" pitchFamily="18" charset="0"/>
              </a:rPr>
              <a:t>to the </a:t>
            </a:r>
            <a:r>
              <a:rPr lang="en-US" sz="1400" dirty="0" smtClean="0">
                <a:latin typeface="Times New Roman" pitchFamily="18" charset="0"/>
                <a:cs typeface="Times New Roman" pitchFamily="18" charset="0"/>
              </a:rPr>
              <a:t>customer. </a:t>
            </a:r>
            <a:endParaRPr lang="en-US" sz="1400" dirty="0" smtClean="0">
              <a:latin typeface="Times New Roman" pitchFamily="18" charset="0"/>
              <a:cs typeface="Times New Roman" pitchFamily="18" charset="0"/>
            </a:endParaRPr>
          </a:p>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The </a:t>
            </a:r>
            <a:r>
              <a:rPr lang="en-US" sz="1400" dirty="0" smtClean="0">
                <a:latin typeface="Times New Roman" pitchFamily="18" charset="0"/>
                <a:cs typeface="Times New Roman" pitchFamily="18" charset="0"/>
              </a:rPr>
              <a:t>order is placed in the queue and updated in </a:t>
            </a:r>
            <a:r>
              <a:rPr lang="en-US" sz="1400" dirty="0" smtClean="0">
                <a:latin typeface="Times New Roman" pitchFamily="18" charset="0"/>
                <a:cs typeface="Times New Roman" pitchFamily="18" charset="0"/>
              </a:rPr>
              <a:t>the database </a:t>
            </a:r>
            <a:r>
              <a:rPr lang="en-US" sz="1400" dirty="0" smtClean="0">
                <a:latin typeface="Times New Roman" pitchFamily="18" charset="0"/>
                <a:cs typeface="Times New Roman" pitchFamily="18" charset="0"/>
              </a:rPr>
              <a:t>and returned in real time. This system assists the staff </a:t>
            </a:r>
            <a:r>
              <a:rPr lang="en-US" sz="1400" dirty="0" smtClean="0">
                <a:latin typeface="Times New Roman" pitchFamily="18" charset="0"/>
                <a:cs typeface="Times New Roman" pitchFamily="18" charset="0"/>
              </a:rPr>
              <a:t>to go </a:t>
            </a:r>
            <a:r>
              <a:rPr lang="en-US" sz="1400" dirty="0" smtClean="0">
                <a:latin typeface="Times New Roman" pitchFamily="18" charset="0"/>
                <a:cs typeface="Times New Roman" pitchFamily="18" charset="0"/>
              </a:rPr>
              <a:t>through the orders in real time and process it efficiently </a:t>
            </a:r>
            <a:r>
              <a:rPr lang="en-US" sz="1400" dirty="0" smtClean="0">
                <a:latin typeface="Times New Roman" pitchFamily="18" charset="0"/>
                <a:cs typeface="Times New Roman" pitchFamily="18" charset="0"/>
              </a:rPr>
              <a:t>with minimal errors</a:t>
            </a:r>
            <a:r>
              <a:rPr lang="en-US" dirty="0" smtClean="0"/>
              <a:t>.    </a:t>
            </a:r>
            <a:endParaRPr/>
          </a:p>
        </p:txBody>
      </p:sp>
      <p:grpSp>
        <p:nvGrpSpPr>
          <p:cNvPr id="392" name="Google Shape;392;p49"/>
          <p:cNvGrpSpPr/>
          <p:nvPr/>
        </p:nvGrpSpPr>
        <p:grpSpPr>
          <a:xfrm>
            <a:off x="746235" y="1400289"/>
            <a:ext cx="2638096" cy="3056098"/>
            <a:chOff x="886600" y="1400288"/>
            <a:chExt cx="3137921" cy="3359131"/>
          </a:xfrm>
        </p:grpSpPr>
        <p:grpSp>
          <p:nvGrpSpPr>
            <p:cNvPr id="393" name="Google Shape;393;p49"/>
            <p:cNvGrpSpPr/>
            <p:nvPr/>
          </p:nvGrpSpPr>
          <p:grpSpPr>
            <a:xfrm>
              <a:off x="1623201" y="1400288"/>
              <a:ext cx="1658721" cy="1139708"/>
              <a:chOff x="1623201" y="1400288"/>
              <a:chExt cx="1658721" cy="1139708"/>
            </a:xfrm>
          </p:grpSpPr>
          <p:grpSp>
            <p:nvGrpSpPr>
              <p:cNvPr id="394" name="Google Shape;394;p49"/>
              <p:cNvGrpSpPr/>
              <p:nvPr/>
            </p:nvGrpSpPr>
            <p:grpSpPr>
              <a:xfrm>
                <a:off x="1623201" y="1930145"/>
                <a:ext cx="647710" cy="609850"/>
                <a:chOff x="1623201" y="1930145"/>
                <a:chExt cx="647710" cy="609850"/>
              </a:xfrm>
            </p:grpSpPr>
            <p:sp>
              <p:nvSpPr>
                <p:cNvPr id="395" name="Google Shape;395;p49"/>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9"/>
              <p:cNvGrpSpPr/>
              <p:nvPr/>
            </p:nvGrpSpPr>
            <p:grpSpPr>
              <a:xfrm>
                <a:off x="2402677" y="1400288"/>
                <a:ext cx="879245" cy="826249"/>
                <a:chOff x="2402677" y="1400288"/>
                <a:chExt cx="879245" cy="826249"/>
              </a:xfrm>
            </p:grpSpPr>
            <p:sp>
              <p:nvSpPr>
                <p:cNvPr id="400" name="Google Shape;400;p49"/>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 name="Google Shape;404;p49"/>
            <p:cNvGrpSpPr/>
            <p:nvPr/>
          </p:nvGrpSpPr>
          <p:grpSpPr>
            <a:xfrm>
              <a:off x="886600" y="2083936"/>
              <a:ext cx="3137921" cy="2675482"/>
              <a:chOff x="886600" y="2083936"/>
              <a:chExt cx="3137921" cy="2675482"/>
            </a:xfrm>
          </p:grpSpPr>
          <p:sp>
            <p:nvSpPr>
              <p:cNvPr id="405" name="Google Shape;405;p49"/>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rgbClr val="E9B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1000"/>
                                        <p:tgtEl>
                                          <p:spTgt spid="39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 calcmode="lin" valueType="num">
                                      <p:cBhvr additive="base">
                                        <p:cTn id="10" dur="1000"/>
                                        <p:tgtEl>
                                          <p:spTgt spid="3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Testing</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Testing-</a:t>
            </a:r>
            <a:r>
              <a:rPr lang="en-IN" b="1" dirty="0" err="1" smtClean="0">
                <a:latin typeface="Times New Roman" pitchFamily="18" charset="0"/>
                <a:cs typeface="Times New Roman" pitchFamily="18" charset="0"/>
              </a:rPr>
              <a:t>Viswanth</a:t>
            </a:r>
            <a:r>
              <a:rPr lang="en-IN" b="1" dirty="0" smtClean="0">
                <a:latin typeface="Times New Roman" pitchFamily="18" charset="0"/>
                <a:cs typeface="Times New Roman" pitchFamily="18" charset="0"/>
              </a:rPr>
              <a:t> and </a:t>
            </a:r>
            <a:r>
              <a:rPr lang="en-IN" b="1" dirty="0" err="1" smtClean="0">
                <a:latin typeface="Times New Roman" pitchFamily="18" charset="0"/>
                <a:cs typeface="Times New Roman" pitchFamily="18" charset="0"/>
              </a:rPr>
              <a:t>Rohith</a:t>
            </a:r>
            <a:endParaRPr lang="en-US"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Testing </a:t>
            </a:r>
            <a:r>
              <a:rPr lang="en-US" dirty="0" smtClean="0">
                <a:latin typeface="Times New Roman" pitchFamily="18" charset="0"/>
                <a:cs typeface="Times New Roman" pitchFamily="18" charset="0"/>
              </a:rPr>
              <a:t>is a procedure that makes sure the software meets the standard set by the requirements specification and operates smoothly with the fewest number of bugs as feasible</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A </a:t>
            </a:r>
            <a:r>
              <a:rPr lang="en-US" dirty="0" smtClean="0">
                <a:latin typeface="Times New Roman" pitchFamily="18" charset="0"/>
                <a:cs typeface="Times New Roman" pitchFamily="18" charset="0"/>
              </a:rPr>
              <a:t>variety of tools and annotations are offered by Spring Boot to make testing your application easier. </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Two </a:t>
            </a:r>
            <a:r>
              <a:rPr lang="en-US" dirty="0" smtClean="0">
                <a:latin typeface="Times New Roman" pitchFamily="18" charset="0"/>
                <a:cs typeface="Times New Roman" pitchFamily="18" charset="0"/>
              </a:rPr>
              <a:t>modules are used to provide tests: spring-boot-test contains the essential components, and spring-boot-test-</a:t>
            </a:r>
            <a:r>
              <a:rPr lang="en-US" dirty="0" err="1" smtClean="0">
                <a:latin typeface="Times New Roman" pitchFamily="18" charset="0"/>
                <a:cs typeface="Times New Roman" pitchFamily="18" charset="0"/>
              </a:rPr>
              <a:t>autoconfigure</a:t>
            </a:r>
            <a:r>
              <a:rPr lang="en-US" dirty="0" smtClean="0">
                <a:latin typeface="Times New Roman" pitchFamily="18" charset="0"/>
                <a:cs typeface="Times New Roman" pitchFamily="18" charset="0"/>
              </a:rPr>
              <a:t> supports test auto-configuration</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As per testing in our spring boot project is concerned there are 2 types of testing.            </a:t>
            </a:r>
            <a:endParaRPr lang="en-US" dirty="0" smtClean="0">
              <a:latin typeface="Times New Roman" pitchFamily="18" charset="0"/>
              <a:cs typeface="Times New Roman" pitchFamily="18" charset="0"/>
            </a:endParaRPr>
          </a:p>
          <a:p>
            <a:pPr marL="0" lvl="0" indent="0" algn="l">
              <a:buFont typeface="Wingdings" pitchFamily="2" charset="2"/>
              <a:buChar char="Ø"/>
            </a:pPr>
            <a:r>
              <a:rPr lang="en-US" dirty="0" smtClean="0">
                <a:latin typeface="Times New Roman" pitchFamily="18" charset="0"/>
                <a:cs typeface="Times New Roman" pitchFamily="18" charset="0"/>
              </a:rPr>
              <a:t>J-Unit </a:t>
            </a:r>
            <a:r>
              <a:rPr lang="en-US" dirty="0" smtClean="0">
                <a:latin typeface="Times New Roman" pitchFamily="18" charset="0"/>
                <a:cs typeface="Times New Roman" pitchFamily="18" charset="0"/>
              </a:rPr>
              <a:t>Testing		</a:t>
            </a:r>
            <a:endParaRPr lang="en-US" dirty="0" smtClean="0">
              <a:latin typeface="Times New Roman" pitchFamily="18" charset="0"/>
              <a:cs typeface="Times New Roman" pitchFamily="18" charset="0"/>
            </a:endParaRPr>
          </a:p>
          <a:p>
            <a:pPr marL="0" lvl="0" indent="0" algn="l">
              <a:buFont typeface="Wingdings" pitchFamily="2" charset="2"/>
              <a:buChar char="Ø"/>
            </a:pPr>
            <a:r>
              <a:rPr lang="en-US" dirty="0" smtClean="0">
                <a:latin typeface="Times New Roman" pitchFamily="18" charset="0"/>
                <a:cs typeface="Times New Roman" pitchFamily="18" charset="0"/>
              </a:rPr>
              <a:t>Rest-</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a:t>
            </a:r>
          </a:p>
          <a:p>
            <a:pPr marL="0" lvl="0" indent="0" algn="l">
              <a:buFont typeface="Wingdings" pitchFamily="2" charset="2"/>
              <a:buChar char="ü"/>
            </a:pPr>
            <a:r>
              <a:rPr lang="en-US" dirty="0" smtClean="0">
                <a:latin typeface="Times New Roman" pitchFamily="18" charset="0"/>
                <a:cs typeface="Times New Roman" pitchFamily="18" charset="0"/>
              </a:rPr>
              <a:t>You </a:t>
            </a:r>
            <a:r>
              <a:rPr lang="en-US" dirty="0" smtClean="0">
                <a:latin typeface="Times New Roman" pitchFamily="18" charset="0"/>
                <a:cs typeface="Times New Roman" pitchFamily="18" charset="0"/>
              </a:rPr>
              <a:t>can use the </a:t>
            </a:r>
            <a:r>
              <a:rPr lang="en-US" dirty="0" err="1" smtClean="0">
                <a:latin typeface="Times New Roman" pitchFamily="18" charset="0"/>
                <a:cs typeface="Times New Roman" pitchFamily="18" charset="0"/>
              </a:rPr>
              <a:t>JUnit</a:t>
            </a:r>
            <a:r>
              <a:rPr lang="en-US" dirty="0" smtClean="0">
                <a:latin typeface="Times New Roman" pitchFamily="18" charset="0"/>
                <a:cs typeface="Times New Roman" pitchFamily="18" charset="0"/>
              </a:rPr>
              <a:t> framework to call a method and verify (or assert) that the output is what you </a:t>
            </a:r>
            <a:r>
              <a:rPr lang="en-US" dirty="0" err="1" smtClean="0">
                <a:latin typeface="Times New Roman" pitchFamily="18" charset="0"/>
                <a:cs typeface="Times New Roman" pitchFamily="18" charset="0"/>
              </a:rPr>
              <a:t>expected.For</a:t>
            </a:r>
            <a:r>
              <a:rPr lang="en-US" dirty="0" smtClean="0">
                <a:latin typeface="Times New Roman" pitchFamily="18" charset="0"/>
                <a:cs typeface="Times New Roman" pitchFamily="18" charset="0"/>
              </a:rPr>
              <a:t> Unit Testing we need an annotation called @test which comes from </a:t>
            </a:r>
            <a:r>
              <a:rPr lang="en-US" dirty="0" err="1" smtClean="0">
                <a:latin typeface="Times New Roman" pitchFamily="18" charset="0"/>
                <a:cs typeface="Times New Roman" pitchFamily="18" charset="0"/>
              </a:rPr>
              <a:t>JUnit</a:t>
            </a:r>
            <a:r>
              <a:rPr lang="en-US" dirty="0" smtClean="0">
                <a:latin typeface="Times New Roman" pitchFamily="18" charset="0"/>
                <a:cs typeface="Times New Roman" pitchFamily="18" charset="0"/>
              </a:rPr>
              <a:t> Dependency.</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Rest-API Testing</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Font typeface="Wingdings" pitchFamily="2" charset="2"/>
              <a:buChar char="ü"/>
            </a:pPr>
            <a:r>
              <a:rPr lang="en-US" dirty="0" smtClean="0">
                <a:latin typeface="Times New Roman" pitchFamily="18" charset="0"/>
                <a:cs typeface="Times New Roman" pitchFamily="18" charset="0"/>
              </a:rPr>
              <a:t>REST API Testing is open-source web automation testing technique that is used for testing </a:t>
            </a:r>
            <a:r>
              <a:rPr lang="en-US" dirty="0" err="1" smtClean="0">
                <a:latin typeface="Times New Roman" pitchFamily="18" charset="0"/>
                <a:cs typeface="Times New Roman" pitchFamily="18" charset="0"/>
              </a:rPr>
              <a:t>RESTful</a:t>
            </a:r>
            <a:r>
              <a:rPr lang="en-US" dirty="0" smtClean="0">
                <a:latin typeface="Times New Roman" pitchFamily="18" charset="0"/>
                <a:cs typeface="Times New Roman" pitchFamily="18" charset="0"/>
              </a:rPr>
              <a:t> APIs for web applications</a:t>
            </a:r>
            <a:r>
              <a:rPr lang="en-US" dirty="0" smtClean="0">
                <a:latin typeface="Times New Roman" pitchFamily="18" charset="0"/>
                <a:cs typeface="Times New Roman" pitchFamily="18" charset="0"/>
              </a:rPr>
              <a:t>.</a:t>
            </a:r>
          </a:p>
          <a:p>
            <a:pPr marL="0" lvl="0" indent="0" algn="l">
              <a:buFont typeface="Wingdings" pitchFamily="2" charset="2"/>
              <a:buChar char="ü"/>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purpose of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 is to record the response of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by sending various HTTP/S requests to check if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is working fine or </a:t>
            </a:r>
            <a:r>
              <a:rPr lang="en-US" dirty="0" smtClean="0">
                <a:latin typeface="Times New Roman" pitchFamily="18" charset="0"/>
                <a:cs typeface="Times New Roman" pitchFamily="18" charset="0"/>
              </a:rPr>
              <a:t>not.</a:t>
            </a:r>
          </a:p>
          <a:p>
            <a:pPr marL="0" lvl="0" indent="0" algn="l">
              <a:buFont typeface="Wingdings" pitchFamily="2" charset="2"/>
              <a:buChar char="ü"/>
            </a:pPr>
            <a:r>
              <a:rPr lang="en-US" dirty="0" smtClean="0">
                <a:latin typeface="Times New Roman" pitchFamily="18" charset="0"/>
                <a:cs typeface="Times New Roman" pitchFamily="18" charset="0"/>
              </a:rPr>
              <a:t>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 is done by GET, POST, PUT and DELETE methods.</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srcRect/>
          <a:stretch>
            <a:fillRect/>
          </a:stretch>
        </p:blipFill>
        <p:spPr bwMode="auto">
          <a:xfrm>
            <a:off x="557048" y="391244"/>
            <a:ext cx="3489435" cy="1768194"/>
          </a:xfrm>
          <a:prstGeom prst="rect">
            <a:avLst/>
          </a:prstGeom>
          <a:noFill/>
          <a:ln w="9525">
            <a:noFill/>
            <a:miter lim="800000"/>
            <a:headEnd/>
            <a:tailEnd/>
          </a:ln>
          <a:effectLst/>
        </p:spPr>
      </p:pic>
      <p:pic>
        <p:nvPicPr>
          <p:cNvPr id="149507" name="Picture 3"/>
          <p:cNvPicPr>
            <a:picLocks noChangeAspect="1" noChangeArrowheads="1"/>
          </p:cNvPicPr>
          <p:nvPr/>
        </p:nvPicPr>
        <p:blipFill>
          <a:blip r:embed="rId3"/>
          <a:srcRect/>
          <a:stretch>
            <a:fillRect/>
          </a:stretch>
        </p:blipFill>
        <p:spPr bwMode="auto">
          <a:xfrm>
            <a:off x="5100948" y="336329"/>
            <a:ext cx="3464983" cy="1902373"/>
          </a:xfrm>
          <a:prstGeom prst="rect">
            <a:avLst/>
          </a:prstGeom>
          <a:noFill/>
          <a:ln w="9525">
            <a:noFill/>
            <a:miter lim="800000"/>
            <a:headEnd/>
            <a:tailEnd/>
          </a:ln>
          <a:effectLst/>
        </p:spPr>
      </p:pic>
      <p:pic>
        <p:nvPicPr>
          <p:cNvPr id="149508" name="Picture 4"/>
          <p:cNvPicPr>
            <a:picLocks noChangeAspect="1" noChangeArrowheads="1"/>
          </p:cNvPicPr>
          <p:nvPr/>
        </p:nvPicPr>
        <p:blipFill>
          <a:blip r:embed="rId4"/>
          <a:srcRect/>
          <a:stretch>
            <a:fillRect/>
          </a:stretch>
        </p:blipFill>
        <p:spPr bwMode="auto">
          <a:xfrm>
            <a:off x="462455" y="2537083"/>
            <a:ext cx="3752193" cy="2153377"/>
          </a:xfrm>
          <a:prstGeom prst="rect">
            <a:avLst/>
          </a:prstGeom>
          <a:noFill/>
          <a:ln w="9525">
            <a:noFill/>
            <a:miter lim="800000"/>
            <a:headEnd/>
            <a:tailEnd/>
          </a:ln>
          <a:effectLst/>
        </p:spPr>
      </p:pic>
      <p:pic>
        <p:nvPicPr>
          <p:cNvPr id="149509" name="Picture 5"/>
          <p:cNvPicPr>
            <a:picLocks noChangeAspect="1" noChangeArrowheads="1"/>
          </p:cNvPicPr>
          <p:nvPr/>
        </p:nvPicPr>
        <p:blipFill>
          <a:blip r:embed="rId5"/>
          <a:srcRect/>
          <a:stretch>
            <a:fillRect/>
          </a:stretch>
        </p:blipFill>
        <p:spPr bwMode="auto">
          <a:xfrm>
            <a:off x="5175291" y="2711668"/>
            <a:ext cx="3402464" cy="187089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srcRect/>
          <a:stretch>
            <a:fillRect/>
          </a:stretch>
        </p:blipFill>
        <p:spPr bwMode="auto">
          <a:xfrm>
            <a:off x="578069" y="304800"/>
            <a:ext cx="3668110" cy="1919507"/>
          </a:xfrm>
          <a:prstGeom prst="rect">
            <a:avLst/>
          </a:prstGeom>
          <a:noFill/>
          <a:ln w="9525">
            <a:noFill/>
            <a:miter lim="800000"/>
            <a:headEnd/>
            <a:tailEnd/>
          </a:ln>
          <a:effectLst/>
        </p:spPr>
      </p:pic>
      <p:pic>
        <p:nvPicPr>
          <p:cNvPr id="150531" name="Picture 3"/>
          <p:cNvPicPr>
            <a:picLocks noChangeAspect="1" noChangeArrowheads="1"/>
          </p:cNvPicPr>
          <p:nvPr/>
        </p:nvPicPr>
        <p:blipFill>
          <a:blip r:embed="rId3"/>
          <a:srcRect/>
          <a:stretch>
            <a:fillRect/>
          </a:stretch>
        </p:blipFill>
        <p:spPr bwMode="auto">
          <a:xfrm>
            <a:off x="5087007" y="231228"/>
            <a:ext cx="3405352" cy="1955799"/>
          </a:xfrm>
          <a:prstGeom prst="rect">
            <a:avLst/>
          </a:prstGeom>
          <a:noFill/>
          <a:ln w="9525">
            <a:noFill/>
            <a:miter lim="800000"/>
            <a:headEnd/>
            <a:tailEnd/>
          </a:ln>
          <a:effectLst/>
        </p:spPr>
      </p:pic>
      <p:pic>
        <p:nvPicPr>
          <p:cNvPr id="150532" name="Picture 4"/>
          <p:cNvPicPr>
            <a:picLocks noChangeAspect="1" noChangeArrowheads="1"/>
          </p:cNvPicPr>
          <p:nvPr/>
        </p:nvPicPr>
        <p:blipFill>
          <a:blip r:embed="rId4"/>
          <a:srcRect/>
          <a:stretch>
            <a:fillRect/>
          </a:stretch>
        </p:blipFill>
        <p:spPr bwMode="auto">
          <a:xfrm>
            <a:off x="620111" y="2551468"/>
            <a:ext cx="3643641" cy="2038651"/>
          </a:xfrm>
          <a:prstGeom prst="rect">
            <a:avLst/>
          </a:prstGeom>
          <a:noFill/>
          <a:ln w="9525">
            <a:noFill/>
            <a:miter lim="800000"/>
            <a:headEnd/>
            <a:tailEnd/>
          </a:ln>
          <a:effectLst/>
        </p:spPr>
      </p:pic>
      <p:pic>
        <p:nvPicPr>
          <p:cNvPr id="150533" name="Picture 5"/>
          <p:cNvPicPr>
            <a:picLocks noChangeAspect="1" noChangeArrowheads="1"/>
          </p:cNvPicPr>
          <p:nvPr/>
        </p:nvPicPr>
        <p:blipFill>
          <a:blip r:embed="rId5"/>
          <a:srcRect/>
          <a:stretch>
            <a:fillRect/>
          </a:stretch>
        </p:blipFill>
        <p:spPr bwMode="auto">
          <a:xfrm>
            <a:off x="5055087" y="2606564"/>
            <a:ext cx="3458291" cy="189186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11" y="1182325"/>
            <a:ext cx="7698485" cy="2496296"/>
          </a:xfrm>
        </p:spPr>
        <p:txBody>
          <a:bodyPr/>
          <a:lstStyle/>
          <a:p>
            <a:r>
              <a:rPr lang="en-IN" dirty="0" smtClean="0"/>
              <a:t>Thank You</a:t>
            </a:r>
            <a:endParaRPr lang="en-US" dirty="0"/>
          </a:p>
        </p:txBody>
      </p:sp>
      <p:grpSp>
        <p:nvGrpSpPr>
          <p:cNvPr id="4" name="Google Shape;466;p50"/>
          <p:cNvGrpSpPr/>
          <p:nvPr/>
        </p:nvGrpSpPr>
        <p:grpSpPr>
          <a:xfrm>
            <a:off x="691045" y="2192761"/>
            <a:ext cx="1574500" cy="1125798"/>
            <a:chOff x="2135100" y="238125"/>
            <a:chExt cx="2240325" cy="1601875"/>
          </a:xfrm>
        </p:grpSpPr>
        <p:sp>
          <p:nvSpPr>
            <p:cNvPr id="5" name="Google Shape;467;p50"/>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8;p50"/>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50"/>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0;p50"/>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1;p50"/>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2;p50"/>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3;p50"/>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p50"/>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5;p50"/>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6;p50"/>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p50"/>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p:nvPr/>
        </p:nvSpPr>
        <p:spPr>
          <a:xfrm>
            <a:off x="5301292" y="1411400"/>
            <a:ext cx="2927400" cy="292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5443649" y="1553750"/>
            <a:ext cx="2642700" cy="2642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0"/>
          <p:cNvSpPr txBox="1">
            <a:spLocks noGrp="1"/>
          </p:cNvSpPr>
          <p:nvPr>
            <p:ph type="body" idx="2"/>
          </p:nvPr>
        </p:nvSpPr>
        <p:spPr>
          <a:xfrm>
            <a:off x="231229" y="1166648"/>
            <a:ext cx="4792716" cy="3594538"/>
          </a:xfrm>
          <a:prstGeom prst="rect">
            <a:avLst/>
          </a:prstGeom>
        </p:spPr>
        <p:txBody>
          <a:bodyPr spcFirstLastPara="1" wrap="square" lIns="91425" tIns="91425" rIns="91425" bIns="91425" anchor="t" anchorCtr="0">
            <a:noAutofit/>
          </a:bodyPr>
          <a:lstStyle/>
          <a:p>
            <a:pPr lvl="0">
              <a:buFont typeface="Wingdings" pitchFamily="2" charset="2"/>
              <a:buChar char="ü"/>
            </a:pPr>
            <a:r>
              <a:rPr lang="en-US" dirty="0" smtClean="0">
                <a:latin typeface="Times New Roman" pitchFamily="18" charset="0"/>
                <a:cs typeface="Times New Roman" pitchFamily="18" charset="0"/>
              </a:rPr>
              <a:t>The</a:t>
            </a:r>
            <a:r>
              <a:rPr lang="en-IN" dirty="0" smtClean="0">
                <a:latin typeface="Times New Roman" pitchFamily="18" charset="0"/>
                <a:cs typeface="Times New Roman" pitchFamily="18" charset="0"/>
              </a:rPr>
              <a:t> "Online Food Ordering System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p>
          <a:p>
            <a:pPr lvl="0">
              <a:buFont typeface="Wingdings" pitchFamily="2" charset="2"/>
              <a:buChar char="ü"/>
            </a:pPr>
            <a:endParaRPr lang="en-US" dirty="0" smtClean="0">
              <a:latin typeface="Times New Roman" pitchFamily="18" charset="0"/>
              <a:cs typeface="Times New Roman" pitchFamily="18" charset="0"/>
            </a:endParaRPr>
          </a:p>
          <a:p>
            <a:pPr lvl="0">
              <a:buFont typeface="Wingdings" pitchFamily="2" charset="2"/>
              <a:buChar char="ü"/>
            </a:pPr>
            <a:r>
              <a:rPr lang="en-IN" dirty="0" smtClean="0">
                <a:latin typeface="Times New Roman" pitchFamily="18" charset="0"/>
                <a:cs typeface="Times New Roman" pitchFamily="18" charset="0"/>
              </a:rPr>
              <a:t>The application is reduced as much as possible to avoid errors while entering the data. It also provides error message while entering invalid data. No formal knowledge is needed for the user to use this system. Thus by this all it proves it is user-friendly. Online Food Ordering System, as described above, can lead to error free, secure, reliable and fast management system. </a:t>
            </a:r>
            <a:endParaRPr lang="en-US" dirty="0" smtClean="0">
              <a:latin typeface="Times New Roman" pitchFamily="18" charset="0"/>
              <a:cs typeface="Times New Roman" pitchFamily="18" charset="0"/>
            </a:endParaRPr>
          </a:p>
          <a:p>
            <a:pPr marL="457200" lvl="0" indent="-317500" algn="l" rtl="0">
              <a:spcBef>
                <a:spcPts val="0"/>
              </a:spcBef>
              <a:spcAft>
                <a:spcPts val="0"/>
              </a:spcAft>
              <a:buClr>
                <a:schemeClr val="dk1"/>
              </a:buClr>
              <a:buSzPts val="1400"/>
              <a:buChar char="●"/>
            </a:pPr>
            <a:endParaRPr>
              <a:solidFill>
                <a:schemeClr val="dk1"/>
              </a:solidFill>
            </a:endParaRPr>
          </a:p>
        </p:txBody>
      </p:sp>
      <p:sp>
        <p:nvSpPr>
          <p:cNvPr id="464" name="Google Shape;464;p50"/>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a:p>
        </p:txBody>
      </p:sp>
      <p:sp>
        <p:nvSpPr>
          <p:cNvPr id="465" name="Google Shape;465;p50"/>
          <p:cNvSpPr txBox="1">
            <a:spLocks noGrp="1"/>
          </p:cNvSpPr>
          <p:nvPr>
            <p:ph type="subTitle" idx="1"/>
          </p:nvPr>
        </p:nvSpPr>
        <p:spPr>
          <a:xfrm>
            <a:off x="5396400" y="3189425"/>
            <a:ext cx="2737200" cy="50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accent4"/>
                </a:solidFill>
                <a:latin typeface="Coiny"/>
                <a:ea typeface="Coiny"/>
                <a:cs typeface="Coiny"/>
                <a:sym typeface="Coiny"/>
              </a:rPr>
              <a:t>MyDelivery</a:t>
            </a:r>
            <a:endParaRPr sz="2200">
              <a:solidFill>
                <a:schemeClr val="accent4"/>
              </a:solidFill>
              <a:latin typeface="Coiny"/>
              <a:ea typeface="Coiny"/>
              <a:cs typeface="Coiny"/>
              <a:sym typeface="Coiny"/>
            </a:endParaRPr>
          </a:p>
        </p:txBody>
      </p:sp>
      <p:grpSp>
        <p:nvGrpSpPr>
          <p:cNvPr id="466" name="Google Shape;466;p50"/>
          <p:cNvGrpSpPr/>
          <p:nvPr/>
        </p:nvGrpSpPr>
        <p:grpSpPr>
          <a:xfrm>
            <a:off x="5977749" y="2108678"/>
            <a:ext cx="1574500" cy="1125798"/>
            <a:chOff x="2135100" y="238125"/>
            <a:chExt cx="2240325" cy="1601875"/>
          </a:xfrm>
        </p:grpSpPr>
        <p:sp>
          <p:nvSpPr>
            <p:cNvPr id="467" name="Google Shape;467;p50"/>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1"/>
          <p:cNvSpPr txBox="1">
            <a:spLocks noGrp="1"/>
          </p:cNvSpPr>
          <p:nvPr>
            <p:ph type="ctrTitle"/>
          </p:nvPr>
        </p:nvSpPr>
        <p:spPr>
          <a:xfrm>
            <a:off x="5253207" y="566817"/>
            <a:ext cx="3083100" cy="7469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Objective</a:t>
            </a:r>
            <a:endParaRPr/>
          </a:p>
        </p:txBody>
      </p:sp>
      <p:sp>
        <p:nvSpPr>
          <p:cNvPr id="483" name="Google Shape;483;p51"/>
          <p:cNvSpPr txBox="1">
            <a:spLocks noGrp="1"/>
          </p:cNvSpPr>
          <p:nvPr>
            <p:ph type="subTitle" idx="1"/>
          </p:nvPr>
        </p:nvSpPr>
        <p:spPr>
          <a:xfrm>
            <a:off x="4845269" y="1460938"/>
            <a:ext cx="3878317" cy="3174124"/>
          </a:xfrm>
          <a:prstGeom prst="rect">
            <a:avLst/>
          </a:prstGeom>
        </p:spPr>
        <p:txBody>
          <a:bodyPr spcFirstLastPara="1" wrap="square" lIns="91425" tIns="91425" rIns="91425" bIns="91425" anchor="t" anchorCtr="0">
            <a:noAutofit/>
          </a:bodyPr>
          <a:lstStyle/>
          <a:p>
            <a:pPr marL="0" lvl="0" indent="0"/>
            <a:r>
              <a:rPr lang="en-US" sz="1400" dirty="0" smtClean="0">
                <a:latin typeface="Times New Roman" pitchFamily="18" charset="0"/>
                <a:cs typeface="Times New Roman" pitchFamily="18" charset="0"/>
              </a:rPr>
              <a:t>Create a dynamic and responsive online food delivery web application for online ordering of food items of different cuisines from a restaurant</a:t>
            </a:r>
            <a:r>
              <a:rPr lang="en-US" sz="1400" dirty="0" smtClean="0">
                <a:latin typeface="Times New Roman" pitchFamily="18" charset="0"/>
                <a:cs typeface="Times New Roman" pitchFamily="18" charset="0"/>
              </a:rPr>
              <a:t>.</a:t>
            </a:r>
          </a:p>
          <a:p>
            <a:pPr marL="0" lvl="0" indent="0"/>
            <a:endParaRPr lang="en-US" sz="1400" dirty="0" smtClean="0">
              <a:latin typeface="Times New Roman" pitchFamily="18" charset="0"/>
              <a:cs typeface="Times New Roman" pitchFamily="18" charset="0"/>
            </a:endParaRPr>
          </a:p>
          <a:p>
            <a:pPr marL="0" lvl="0" indent="0"/>
            <a:r>
              <a:rPr lang="en-US" sz="1400" b="1" dirty="0" smtClean="0">
                <a:latin typeface="Times New Roman" pitchFamily="18" charset="0"/>
                <a:cs typeface="Times New Roman" pitchFamily="18" charset="0"/>
              </a:rPr>
              <a:t>The </a:t>
            </a:r>
            <a:r>
              <a:rPr lang="en-US" sz="1400" b="1" dirty="0" smtClean="0">
                <a:latin typeface="Times New Roman" pitchFamily="18" charset="0"/>
                <a:cs typeface="Times New Roman" pitchFamily="18" charset="0"/>
              </a:rPr>
              <a:t>following are the major objective of this application</a:t>
            </a:r>
            <a:r>
              <a:rPr lang="en-US" sz="1400" b="1" dirty="0" smtClean="0">
                <a:latin typeface="Times New Roman" pitchFamily="18" charset="0"/>
                <a:cs typeface="Times New Roman" pitchFamily="18" charset="0"/>
              </a:rPr>
              <a:t>.</a:t>
            </a:r>
          </a:p>
          <a:p>
            <a:pPr marL="0" lvl="0" indent="0"/>
            <a:endParaRPr lang="en-US" sz="1400" b="1"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To </a:t>
            </a:r>
            <a:r>
              <a:rPr lang="en-US" sz="1400" dirty="0" smtClean="0">
                <a:latin typeface="Times New Roman" pitchFamily="18" charset="0"/>
                <a:cs typeface="Times New Roman" pitchFamily="18" charset="0"/>
              </a:rPr>
              <a:t>provide a bug-free Online Food Delivery system to Users as well as Admin</a:t>
            </a:r>
            <a:r>
              <a:rPr lang="en-US" sz="1400" dirty="0" smtClean="0">
                <a:latin typeface="Times New Roman" pitchFamily="18" charset="0"/>
                <a:cs typeface="Times New Roman" pitchFamily="18" charset="0"/>
              </a:rPr>
              <a:t>.</a:t>
            </a:r>
          </a:p>
          <a:p>
            <a:pPr marL="0" lvl="0" indent="0"/>
            <a:endParaRPr lang="en-US" sz="1400"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The </a:t>
            </a:r>
            <a:r>
              <a:rPr lang="en-US" sz="1400" dirty="0" smtClean="0">
                <a:latin typeface="Times New Roman" pitchFamily="18" charset="0"/>
                <a:cs typeface="Times New Roman" pitchFamily="18" charset="0"/>
              </a:rPr>
              <a:t>main objective is here to provide a nice and secure platform for Ordering Food</a:t>
            </a:r>
            <a:r>
              <a:rPr lang="en-US" sz="1400" dirty="0" smtClean="0">
                <a:latin typeface="Times New Roman" pitchFamily="18" charset="0"/>
                <a:cs typeface="Times New Roman" pitchFamily="18" charset="0"/>
              </a:rPr>
              <a:t>.</a:t>
            </a:r>
          </a:p>
          <a:p>
            <a:pPr marL="0" lvl="0" indent="0"/>
            <a:endParaRPr lang="en-US" sz="1400"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To </a:t>
            </a:r>
            <a:r>
              <a:rPr lang="en-US" sz="1400" dirty="0" smtClean="0">
                <a:latin typeface="Times New Roman" pitchFamily="18" charset="0"/>
                <a:cs typeface="Times New Roman" pitchFamily="18" charset="0"/>
              </a:rPr>
              <a:t>maintain the records of Product, Category available into the system</a:t>
            </a:r>
            <a:r>
              <a:rPr lang="en-US" sz="1400" dirty="0" smtClean="0"/>
              <a:t>.</a:t>
            </a:r>
            <a:endParaRPr sz="1400">
              <a:solidFill>
                <a:schemeClr val="dk1"/>
              </a:solidFill>
              <a:latin typeface="Times New Roman" pitchFamily="18" charset="0"/>
              <a:cs typeface="Times New Roman" pitchFamily="18" charset="0"/>
            </a:endParaRPr>
          </a:p>
        </p:txBody>
      </p:sp>
      <p:sp>
        <p:nvSpPr>
          <p:cNvPr id="485" name="Google Shape;485;p51"/>
          <p:cNvSpPr/>
          <p:nvPr/>
        </p:nvSpPr>
        <p:spPr>
          <a:xfrm>
            <a:off x="430924" y="766006"/>
            <a:ext cx="4381872" cy="3282219"/>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51"/>
          <p:cNvGrpSpPr/>
          <p:nvPr/>
        </p:nvGrpSpPr>
        <p:grpSpPr>
          <a:xfrm>
            <a:off x="578069" y="828012"/>
            <a:ext cx="3381409" cy="3793236"/>
            <a:chOff x="284487" y="828012"/>
            <a:chExt cx="3674991" cy="3793236"/>
          </a:xfrm>
        </p:grpSpPr>
        <p:sp>
          <p:nvSpPr>
            <p:cNvPr id="488" name="Google Shape;488;p51"/>
            <p:cNvSpPr/>
            <p:nvPr/>
          </p:nvSpPr>
          <p:spPr>
            <a:xfrm>
              <a:off x="1720043" y="2281566"/>
              <a:ext cx="842569" cy="1414413"/>
            </a:xfrm>
            <a:custGeom>
              <a:avLst/>
              <a:gdLst/>
              <a:ahLst/>
              <a:cxnLst/>
              <a:rect l="l" t="t" r="r" b="b"/>
              <a:pathLst>
                <a:path w="44991" h="75526" extrusionOk="0">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1703057" y="3483197"/>
              <a:ext cx="349418" cy="247840"/>
            </a:xfrm>
            <a:custGeom>
              <a:avLst/>
              <a:gdLst/>
              <a:ahLst/>
              <a:cxnLst/>
              <a:rect l="l" t="t" r="r" b="b"/>
              <a:pathLst>
                <a:path w="18658" h="13234" extrusionOk="0">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1"/>
            <p:cNvSpPr/>
            <p:nvPr/>
          </p:nvSpPr>
          <p:spPr>
            <a:xfrm>
              <a:off x="655497" y="2970644"/>
              <a:ext cx="871746" cy="249825"/>
            </a:xfrm>
            <a:custGeom>
              <a:avLst/>
              <a:gdLst/>
              <a:ahLst/>
              <a:cxnLst/>
              <a:rect l="l" t="t" r="r" b="b"/>
              <a:pathLst>
                <a:path w="46549" h="13340" extrusionOk="0">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1"/>
            <p:cNvSpPr/>
            <p:nvPr/>
          </p:nvSpPr>
          <p:spPr>
            <a:xfrm>
              <a:off x="2471952" y="3196479"/>
              <a:ext cx="1424769" cy="1424769"/>
            </a:xfrm>
            <a:custGeom>
              <a:avLst/>
              <a:gdLst/>
              <a:ahLst/>
              <a:cxnLst/>
              <a:rect l="l" t="t" r="r" b="b"/>
              <a:pathLst>
                <a:path w="76079" h="76079" extrusionOk="0">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1"/>
            <p:cNvSpPr/>
            <p:nvPr/>
          </p:nvSpPr>
          <p:spPr>
            <a:xfrm>
              <a:off x="3093780" y="3818289"/>
              <a:ext cx="189710" cy="189747"/>
            </a:xfrm>
            <a:custGeom>
              <a:avLst/>
              <a:gdLst/>
              <a:ahLst/>
              <a:cxnLst/>
              <a:rect l="l" t="t" r="r" b="b"/>
              <a:pathLst>
                <a:path w="10130" h="10132" extrusionOk="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p:nvPr/>
          </p:nvSpPr>
          <p:spPr>
            <a:xfrm>
              <a:off x="2413523" y="3126626"/>
              <a:ext cx="826501" cy="826501"/>
            </a:xfrm>
            <a:custGeom>
              <a:avLst/>
              <a:gdLst/>
              <a:ahLst/>
              <a:cxnLst/>
              <a:rect l="l" t="t" r="r" b="b"/>
              <a:pathLst>
                <a:path w="44133" h="44133" extrusionOk="0">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p:nvPr/>
          </p:nvSpPr>
          <p:spPr>
            <a:xfrm>
              <a:off x="368030" y="3196479"/>
              <a:ext cx="1424788" cy="1424769"/>
            </a:xfrm>
            <a:custGeom>
              <a:avLst/>
              <a:gdLst/>
              <a:ahLst/>
              <a:cxnLst/>
              <a:rect l="l" t="t" r="r" b="b"/>
              <a:pathLst>
                <a:path w="76080" h="76079" extrusionOk="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1"/>
            <p:cNvSpPr/>
            <p:nvPr/>
          </p:nvSpPr>
          <p:spPr>
            <a:xfrm>
              <a:off x="284487" y="3115202"/>
              <a:ext cx="1430669" cy="826501"/>
            </a:xfrm>
            <a:custGeom>
              <a:avLst/>
              <a:gdLst/>
              <a:ahLst/>
              <a:cxnLst/>
              <a:rect l="l" t="t" r="r" b="b"/>
              <a:pathLst>
                <a:path w="76394" h="44133" extrusionOk="0">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1"/>
            <p:cNvSpPr/>
            <p:nvPr/>
          </p:nvSpPr>
          <p:spPr>
            <a:xfrm>
              <a:off x="989896" y="3818289"/>
              <a:ext cx="189710" cy="189747"/>
            </a:xfrm>
            <a:custGeom>
              <a:avLst/>
              <a:gdLst/>
              <a:ahLst/>
              <a:cxnLst/>
              <a:rect l="l" t="t" r="r" b="b"/>
              <a:pathLst>
                <a:path w="10130" h="10132" extrusionOk="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p:nvPr/>
          </p:nvSpPr>
          <p:spPr>
            <a:xfrm>
              <a:off x="1053400" y="2463410"/>
              <a:ext cx="2177184" cy="1558727"/>
            </a:xfrm>
            <a:custGeom>
              <a:avLst/>
              <a:gdLst/>
              <a:ahLst/>
              <a:cxnLst/>
              <a:rect l="l" t="t" r="r" b="b"/>
              <a:pathLst>
                <a:path w="116256" h="83232" extrusionOk="0">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1"/>
            <p:cNvSpPr/>
            <p:nvPr/>
          </p:nvSpPr>
          <p:spPr>
            <a:xfrm>
              <a:off x="2680146" y="2456537"/>
              <a:ext cx="495324" cy="300651"/>
            </a:xfrm>
            <a:custGeom>
              <a:avLst/>
              <a:gdLst/>
              <a:ahLst/>
              <a:cxnLst/>
              <a:rect l="l" t="t" r="r" b="b"/>
              <a:pathLst>
                <a:path w="26449" h="16054" extrusionOk="0">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p:nvPr/>
          </p:nvSpPr>
          <p:spPr>
            <a:xfrm>
              <a:off x="1722815" y="3783830"/>
              <a:ext cx="362152" cy="362152"/>
            </a:xfrm>
            <a:custGeom>
              <a:avLst/>
              <a:gdLst/>
              <a:ahLst/>
              <a:cxnLst/>
              <a:rect l="l" t="t" r="r" b="b"/>
              <a:pathLst>
                <a:path w="19338" h="19338" extrusionOk="0">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a:off x="1374427" y="2583996"/>
              <a:ext cx="513620" cy="228269"/>
            </a:xfrm>
            <a:custGeom>
              <a:avLst/>
              <a:gdLst/>
              <a:ahLst/>
              <a:cxnLst/>
              <a:rect l="l" t="t" r="r" b="b"/>
              <a:pathLst>
                <a:path w="27426" h="12189" extrusionOk="0">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a:off x="1788174" y="828012"/>
              <a:ext cx="1331862" cy="1278302"/>
            </a:xfrm>
            <a:custGeom>
              <a:avLst/>
              <a:gdLst/>
              <a:ahLst/>
              <a:cxnLst/>
              <a:rect l="l" t="t" r="r" b="b"/>
              <a:pathLst>
                <a:path w="71118" h="68258" extrusionOk="0">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1859245" y="3742423"/>
              <a:ext cx="171469" cy="114163"/>
            </a:xfrm>
            <a:custGeom>
              <a:avLst/>
              <a:gdLst/>
              <a:ahLst/>
              <a:cxnLst/>
              <a:rect l="l" t="t" r="r" b="b"/>
              <a:pathLst>
                <a:path w="9156" h="6096" extrusionOk="0">
                  <a:moveTo>
                    <a:pt x="622" y="1"/>
                  </a:moveTo>
                  <a:lnTo>
                    <a:pt x="0" y="4497"/>
                  </a:lnTo>
                  <a:lnTo>
                    <a:pt x="9155" y="6096"/>
                  </a:lnTo>
                  <a:lnTo>
                    <a:pt x="91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1"/>
            <p:cNvSpPr/>
            <p:nvPr/>
          </p:nvSpPr>
          <p:spPr>
            <a:xfrm>
              <a:off x="1789653" y="3983521"/>
              <a:ext cx="467588" cy="122216"/>
            </a:xfrm>
            <a:custGeom>
              <a:avLst/>
              <a:gdLst/>
              <a:ahLst/>
              <a:cxnLst/>
              <a:rect l="l" t="t" r="r" b="b"/>
              <a:pathLst>
                <a:path w="24968" h="6526" extrusionOk="0">
                  <a:moveTo>
                    <a:pt x="405" y="0"/>
                  </a:moveTo>
                  <a:lnTo>
                    <a:pt x="1" y="2432"/>
                  </a:lnTo>
                  <a:lnTo>
                    <a:pt x="24563" y="6525"/>
                  </a:lnTo>
                  <a:lnTo>
                    <a:pt x="24967" y="4093"/>
                  </a:lnTo>
                  <a:lnTo>
                    <a:pt x="40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1"/>
            <p:cNvSpPr/>
            <p:nvPr/>
          </p:nvSpPr>
          <p:spPr>
            <a:xfrm>
              <a:off x="1797313" y="3826529"/>
              <a:ext cx="461333" cy="233082"/>
            </a:xfrm>
            <a:custGeom>
              <a:avLst/>
              <a:gdLst/>
              <a:ahLst/>
              <a:cxnLst/>
              <a:rect l="l" t="t" r="r" b="b"/>
              <a:pathLst>
                <a:path w="24634" h="12446" extrusionOk="0">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p:nvPr/>
          </p:nvSpPr>
          <p:spPr>
            <a:xfrm>
              <a:off x="1408474" y="2041873"/>
              <a:ext cx="735504" cy="1771959"/>
            </a:xfrm>
            <a:custGeom>
              <a:avLst/>
              <a:gdLst/>
              <a:ahLst/>
              <a:cxnLst/>
              <a:rect l="l" t="t" r="r" b="b"/>
              <a:pathLst>
                <a:path w="39274" h="94618" extrusionOk="0">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1"/>
            <p:cNvSpPr/>
            <p:nvPr/>
          </p:nvSpPr>
          <p:spPr>
            <a:xfrm>
              <a:off x="1877186" y="4045565"/>
              <a:ext cx="298067" cy="134089"/>
            </a:xfrm>
            <a:custGeom>
              <a:avLst/>
              <a:gdLst/>
              <a:ahLst/>
              <a:cxnLst/>
              <a:rect l="l" t="t" r="r" b="b"/>
              <a:pathLst>
                <a:path w="15916" h="7160" extrusionOk="0">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1"/>
            <p:cNvSpPr/>
            <p:nvPr/>
          </p:nvSpPr>
          <p:spPr>
            <a:xfrm>
              <a:off x="2444460" y="1904937"/>
              <a:ext cx="545158" cy="616303"/>
            </a:xfrm>
            <a:custGeom>
              <a:avLst/>
              <a:gdLst/>
              <a:ahLst/>
              <a:cxnLst/>
              <a:rect l="l" t="t" r="r" b="b"/>
              <a:pathLst>
                <a:path w="29110" h="32909" extrusionOk="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p:nvPr/>
          </p:nvSpPr>
          <p:spPr>
            <a:xfrm>
              <a:off x="1509696" y="1425382"/>
              <a:ext cx="1158839" cy="1016341"/>
            </a:xfrm>
            <a:custGeom>
              <a:avLst/>
              <a:gdLst/>
              <a:ahLst/>
              <a:cxnLst/>
              <a:rect l="l" t="t" r="r" b="b"/>
              <a:pathLst>
                <a:path w="61879" h="54270" extrusionOk="0">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1"/>
            <p:cNvSpPr/>
            <p:nvPr/>
          </p:nvSpPr>
          <p:spPr>
            <a:xfrm>
              <a:off x="2050527" y="1836807"/>
              <a:ext cx="822156" cy="752939"/>
            </a:xfrm>
            <a:custGeom>
              <a:avLst/>
              <a:gdLst/>
              <a:ahLst/>
              <a:cxnLst/>
              <a:rect l="l" t="t" r="r" b="b"/>
              <a:pathLst>
                <a:path w="43901" h="40205" extrusionOk="0">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1"/>
            <p:cNvSpPr/>
            <p:nvPr/>
          </p:nvSpPr>
          <p:spPr>
            <a:xfrm>
              <a:off x="2095717" y="1538946"/>
              <a:ext cx="464348" cy="359325"/>
            </a:xfrm>
            <a:custGeom>
              <a:avLst/>
              <a:gdLst/>
              <a:ahLst/>
              <a:cxnLst/>
              <a:rect l="l" t="t" r="r" b="b"/>
              <a:pathLst>
                <a:path w="24795" h="19187" extrusionOk="0">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1"/>
            <p:cNvSpPr/>
            <p:nvPr/>
          </p:nvSpPr>
          <p:spPr>
            <a:xfrm>
              <a:off x="2502216" y="1108363"/>
              <a:ext cx="505905" cy="457794"/>
            </a:xfrm>
            <a:custGeom>
              <a:avLst/>
              <a:gdLst/>
              <a:ahLst/>
              <a:cxnLst/>
              <a:rect l="l" t="t" r="r" b="b"/>
              <a:pathLst>
                <a:path w="27014" h="24445" extrusionOk="0">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1"/>
            <p:cNvSpPr/>
            <p:nvPr/>
          </p:nvSpPr>
          <p:spPr>
            <a:xfrm>
              <a:off x="2723069" y="2498393"/>
              <a:ext cx="38073" cy="14551"/>
            </a:xfrm>
            <a:custGeom>
              <a:avLst/>
              <a:gdLst/>
              <a:ahLst/>
              <a:cxnLst/>
              <a:rect l="l" t="t" r="r" b="b"/>
              <a:pathLst>
                <a:path w="2033" h="777" extrusionOk="0">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1"/>
            <p:cNvSpPr/>
            <p:nvPr/>
          </p:nvSpPr>
          <p:spPr>
            <a:xfrm>
              <a:off x="469908" y="2156017"/>
              <a:ext cx="850341" cy="810339"/>
            </a:xfrm>
            <a:custGeom>
              <a:avLst/>
              <a:gdLst/>
              <a:ahLst/>
              <a:cxnLst/>
              <a:rect l="l" t="t" r="r" b="b"/>
              <a:pathLst>
                <a:path w="45406" h="43270" extrusionOk="0">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1"/>
            <p:cNvSpPr/>
            <p:nvPr/>
          </p:nvSpPr>
          <p:spPr>
            <a:xfrm>
              <a:off x="800916" y="2144593"/>
              <a:ext cx="188324" cy="247372"/>
            </a:xfrm>
            <a:custGeom>
              <a:avLst/>
              <a:gdLst/>
              <a:ahLst/>
              <a:cxnLst/>
              <a:rect l="l" t="t" r="r" b="b"/>
              <a:pathLst>
                <a:path w="10056" h="13209" extrusionOk="0">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1"/>
            <p:cNvSpPr/>
            <p:nvPr/>
          </p:nvSpPr>
          <p:spPr>
            <a:xfrm>
              <a:off x="554631" y="2669600"/>
              <a:ext cx="273908" cy="171207"/>
            </a:xfrm>
            <a:custGeom>
              <a:avLst/>
              <a:gdLst/>
              <a:ahLst/>
              <a:cxnLst/>
              <a:rect l="l" t="t" r="r" b="b"/>
              <a:pathLst>
                <a:path w="14626" h="9142" extrusionOk="0">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1"/>
            <p:cNvSpPr/>
            <p:nvPr/>
          </p:nvSpPr>
          <p:spPr>
            <a:xfrm>
              <a:off x="602704" y="2121783"/>
              <a:ext cx="640911" cy="890230"/>
            </a:xfrm>
            <a:custGeom>
              <a:avLst/>
              <a:gdLst/>
              <a:ahLst/>
              <a:cxnLst/>
              <a:rect l="l" t="t" r="r" b="b"/>
              <a:pathLst>
                <a:path w="34223" h="47536" extrusionOk="0">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712373" y="2134143"/>
              <a:ext cx="607895" cy="880736"/>
            </a:xfrm>
            <a:custGeom>
              <a:avLst/>
              <a:gdLst/>
              <a:ahLst/>
              <a:cxnLst/>
              <a:rect l="l" t="t" r="r" b="b"/>
              <a:pathLst>
                <a:path w="32460" h="47029" extrusionOk="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51"/>
            <p:cNvGrpSpPr/>
            <p:nvPr/>
          </p:nvGrpSpPr>
          <p:grpSpPr>
            <a:xfrm>
              <a:off x="638305" y="1087763"/>
              <a:ext cx="3321172" cy="1924251"/>
              <a:chOff x="638305" y="1087763"/>
              <a:chExt cx="3321172" cy="1924251"/>
            </a:xfrm>
          </p:grpSpPr>
          <p:grpSp>
            <p:nvGrpSpPr>
              <p:cNvPr id="519" name="Google Shape;519;p51"/>
              <p:cNvGrpSpPr/>
              <p:nvPr/>
            </p:nvGrpSpPr>
            <p:grpSpPr>
              <a:xfrm>
                <a:off x="638305" y="1087763"/>
                <a:ext cx="570646" cy="645986"/>
                <a:chOff x="638305" y="1087763"/>
                <a:chExt cx="570646" cy="645986"/>
              </a:xfrm>
            </p:grpSpPr>
            <p:sp>
              <p:nvSpPr>
                <p:cNvPr id="520" name="Google Shape;520;p51"/>
                <p:cNvSpPr/>
                <p:nvPr/>
              </p:nvSpPr>
              <p:spPr>
                <a:xfrm>
                  <a:off x="638305" y="1087763"/>
                  <a:ext cx="570646" cy="645986"/>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788088" y="1197337"/>
                  <a:ext cx="275350" cy="275350"/>
                </a:xfrm>
                <a:custGeom>
                  <a:avLst/>
                  <a:gdLst/>
                  <a:ahLst/>
                  <a:cxnLst/>
                  <a:rect l="l" t="t" r="r" b="b"/>
                  <a:pathLst>
                    <a:path w="14703" h="14703" extrusionOk="0">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1"/>
                <p:cNvSpPr/>
                <p:nvPr/>
              </p:nvSpPr>
              <p:spPr>
                <a:xfrm>
                  <a:off x="915060" y="1262828"/>
                  <a:ext cx="54385" cy="102252"/>
                </a:xfrm>
                <a:custGeom>
                  <a:avLst/>
                  <a:gdLst/>
                  <a:ahLst/>
                  <a:cxnLst/>
                  <a:rect l="l" t="t" r="r" b="b"/>
                  <a:pathLst>
                    <a:path w="2904" h="5460" extrusionOk="0">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51"/>
              <p:cNvGrpSpPr/>
              <p:nvPr/>
            </p:nvGrpSpPr>
            <p:grpSpPr>
              <a:xfrm>
                <a:off x="3388832" y="2366027"/>
                <a:ext cx="570646" cy="645986"/>
                <a:chOff x="3388832" y="2366027"/>
                <a:chExt cx="570646" cy="645986"/>
              </a:xfrm>
            </p:grpSpPr>
            <p:sp>
              <p:nvSpPr>
                <p:cNvPr id="524" name="Google Shape;524;p51"/>
                <p:cNvSpPr/>
                <p:nvPr/>
              </p:nvSpPr>
              <p:spPr>
                <a:xfrm>
                  <a:off x="3388832" y="2366027"/>
                  <a:ext cx="570646" cy="645986"/>
                </a:xfrm>
                <a:custGeom>
                  <a:avLst/>
                  <a:gdLst/>
                  <a:ahLst/>
                  <a:cxnLst/>
                  <a:rect l="l" t="t" r="r" b="b"/>
                  <a:pathLst>
                    <a:path w="30471" h="34494" extrusionOk="0">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3514569" y="2453915"/>
                  <a:ext cx="313255" cy="276249"/>
                </a:xfrm>
                <a:custGeom>
                  <a:avLst/>
                  <a:gdLst/>
                  <a:ahLst/>
                  <a:cxnLst/>
                  <a:rect l="l" t="t" r="r" b="b"/>
                  <a:pathLst>
                    <a:path w="16727" h="14751" extrusionOk="0">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1000"/>
                                        <p:tgtEl>
                                          <p:spTgt spid="487"/>
                                        </p:tgtEl>
                                        <p:attrNameLst>
                                          <p:attrName>ppt_w</p:attrName>
                                        </p:attrNameLst>
                                      </p:cBhvr>
                                      <p:tavLst>
                                        <p:tav tm="0">
                                          <p:val>
                                            <p:strVal val="0"/>
                                          </p:val>
                                        </p:tav>
                                        <p:tav tm="100000">
                                          <p:val>
                                            <p:strVal val="#ppt_w"/>
                                          </p:val>
                                        </p:tav>
                                      </p:tavLst>
                                    </p:anim>
                                    <p:anim calcmode="lin" valueType="num">
                                      <p:cBhvr additive="base">
                                        <p:cTn id="8" dur="1000"/>
                                        <p:tgtEl>
                                          <p:spTgt spid="4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5"/>
          <p:cNvSpPr/>
          <p:nvPr/>
        </p:nvSpPr>
        <p:spPr>
          <a:xfrm>
            <a:off x="136262" y="1380426"/>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Functionality</a:t>
            </a:r>
            <a:endParaRPr/>
          </a:p>
        </p:txBody>
      </p:sp>
      <p:sp>
        <p:nvSpPr>
          <p:cNvPr id="716" name="Google Shape;716;p55"/>
          <p:cNvSpPr txBox="1">
            <a:spLocks noGrp="1"/>
          </p:cNvSpPr>
          <p:nvPr>
            <p:ph type="subTitle" idx="1"/>
          </p:nvPr>
        </p:nvSpPr>
        <p:spPr>
          <a:xfrm>
            <a:off x="3743255" y="1310799"/>
            <a:ext cx="5211558" cy="3534470"/>
          </a:xfrm>
          <a:prstGeom prst="rect">
            <a:avLst/>
          </a:prstGeom>
        </p:spPr>
        <p:txBody>
          <a:bodyPr spcFirstLastPara="1" wrap="square" lIns="91425" tIns="91425" rIns="91425" bIns="91425" anchor="t" anchorCtr="0">
            <a:noAutofit/>
          </a:bodyPr>
          <a:lstStyle/>
          <a:p>
            <a:pPr marL="0" lvl="0" indent="0" algn="l"/>
            <a:r>
              <a:rPr lang="en-US" dirty="0" smtClean="0">
                <a:latin typeface="Times New Roman" pitchFamily="18" charset="0"/>
                <a:cs typeface="Times New Roman" pitchFamily="18" charset="0"/>
              </a:rPr>
              <a:t>Below </a:t>
            </a:r>
            <a:r>
              <a:rPr lang="en-US" dirty="0" smtClean="0">
                <a:latin typeface="Times New Roman" pitchFamily="18" charset="0"/>
                <a:cs typeface="Times New Roman" pitchFamily="18" charset="0"/>
              </a:rPr>
              <a:t>are the key responsibilities and functionalities to </a:t>
            </a:r>
            <a:r>
              <a:rPr lang="en-US" dirty="0" smtClean="0">
                <a:latin typeface="Times New Roman" pitchFamily="18" charset="0"/>
                <a:cs typeface="Times New Roman" pitchFamily="18" charset="0"/>
              </a:rPr>
              <a:t>be implemented </a:t>
            </a:r>
            <a:r>
              <a:rPr lang="en-US" dirty="0" smtClean="0">
                <a:latin typeface="Times New Roman" pitchFamily="18" charset="0"/>
                <a:cs typeface="Times New Roman" pitchFamily="18" charset="0"/>
              </a:rPr>
              <a:t>in the admin portal</a:t>
            </a:r>
            <a:r>
              <a:rPr lang="en-US" dirty="0" smtClean="0">
                <a:latin typeface="Times New Roman" pitchFamily="18" charset="0"/>
                <a:cs typeface="Times New Roman" pitchFamily="18" charset="0"/>
              </a:rPr>
              <a:t>.</a:t>
            </a:r>
          </a:p>
          <a:p>
            <a:pPr marL="0" lvl="0" indent="0" algn="l"/>
            <a:endParaRPr lang="en-IN" dirty="0" smtClean="0">
              <a:latin typeface="Times New Roman" pitchFamily="18" charset="0"/>
              <a:cs typeface="Times New Roman" pitchFamily="18" charset="0"/>
            </a:endParaRPr>
          </a:p>
          <a:p>
            <a:pPr marL="0" lvl="0" indent="0" algn="l"/>
            <a:r>
              <a:rPr lang="en-US" sz="1600" b="1" dirty="0" smtClean="0">
                <a:latin typeface="Times New Roman" pitchFamily="18" charset="0"/>
                <a:cs typeface="Times New Roman" pitchFamily="18" charset="0"/>
              </a:rPr>
              <a:t>Admin user:</a:t>
            </a:r>
          </a:p>
          <a:p>
            <a:pPr marL="0" lvl="0" indent="0" algn="l"/>
            <a:endParaRPr lang="en-US" sz="1600"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Login </a:t>
            </a:r>
            <a:r>
              <a:rPr lang="en-US" dirty="0" smtClean="0">
                <a:latin typeface="Times New Roman" pitchFamily="18" charset="0"/>
                <a:cs typeface="Times New Roman" pitchFamily="18" charset="0"/>
              </a:rPr>
              <a:t>to </a:t>
            </a:r>
            <a:r>
              <a:rPr lang="en-US" dirty="0" smtClean="0">
                <a:latin typeface="Times New Roman" pitchFamily="18" charset="0"/>
                <a:cs typeface="Times New Roman" pitchFamily="18" charset="0"/>
              </a:rPr>
              <a:t>portal</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t>
            </a:r>
            <a:r>
              <a:rPr lang="en-US" dirty="0" smtClean="0">
                <a:latin typeface="Times New Roman" pitchFamily="18" charset="0"/>
                <a:cs typeface="Times New Roman" pitchFamily="18" charset="0"/>
              </a:rPr>
              <a:t>Admin </a:t>
            </a:r>
            <a:r>
              <a:rPr lang="en-US" dirty="0" smtClean="0">
                <a:latin typeface="Times New Roman" pitchFamily="18" charset="0"/>
                <a:cs typeface="Times New Roman" pitchFamily="18" charset="0"/>
              </a:rPr>
              <a:t>Account</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Add </a:t>
            </a:r>
            <a:r>
              <a:rPr lang="en-US" dirty="0" smtClean="0">
                <a:latin typeface="Times New Roman" pitchFamily="18" charset="0"/>
                <a:cs typeface="Times New Roman" pitchFamily="18" charset="0"/>
              </a:rPr>
              <a:t>or remove cuisines to or from the application to build a rich product </a:t>
            </a:r>
            <a:r>
              <a:rPr lang="en-US" dirty="0" smtClean="0">
                <a:latin typeface="Times New Roman" pitchFamily="18" charset="0"/>
                <a:cs typeface="Times New Roman" pitchFamily="18" charset="0"/>
              </a:rPr>
              <a:t>line.</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Edit </a:t>
            </a:r>
            <a:r>
              <a:rPr lang="en-US" dirty="0" smtClean="0">
                <a:latin typeface="Times New Roman" pitchFamily="18" charset="0"/>
                <a:cs typeface="Times New Roman" pitchFamily="18" charset="0"/>
              </a:rPr>
              <a:t>food item details like name, price, cuisine, description, and offers to keep it aligned to current </a:t>
            </a:r>
            <a:r>
              <a:rPr lang="en-US" dirty="0" smtClean="0">
                <a:latin typeface="Times New Roman" pitchFamily="18" charset="0"/>
                <a:cs typeface="Times New Roman" pitchFamily="18" charset="0"/>
              </a:rPr>
              <a:t>prices.</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Enable </a:t>
            </a:r>
            <a:r>
              <a:rPr lang="en-US" dirty="0" smtClean="0">
                <a:latin typeface="Times New Roman" pitchFamily="18" charset="0"/>
                <a:cs typeface="Times New Roman" pitchFamily="18" charset="0"/>
              </a:rPr>
              <a:t>or disable food items</a:t>
            </a:r>
            <a:r>
              <a:rPr lang="en-US" dirty="0" smtClean="0">
                <a:latin typeface="Times New Roman" pitchFamily="18" charset="0"/>
                <a:cs typeface="Times New Roman" pitchFamily="18" charset="0"/>
              </a:rPr>
              <a:t>.</a:t>
            </a:r>
          </a:p>
        </p:txBody>
      </p:sp>
      <p:grpSp>
        <p:nvGrpSpPr>
          <p:cNvPr id="717" name="Google Shape;717;p55"/>
          <p:cNvGrpSpPr/>
          <p:nvPr/>
        </p:nvGrpSpPr>
        <p:grpSpPr>
          <a:xfrm>
            <a:off x="417611" y="1225034"/>
            <a:ext cx="2767543" cy="2071519"/>
            <a:chOff x="390600" y="407550"/>
            <a:chExt cx="6545750" cy="4899525"/>
          </a:xfrm>
        </p:grpSpPr>
        <p:sp>
          <p:nvSpPr>
            <p:cNvPr id="718" name="Google Shape;718;p55"/>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7"/>
                                        </p:tgtEl>
                                        <p:attrNameLst>
                                          <p:attrName>style.visibility</p:attrName>
                                        </p:attrNameLst>
                                      </p:cBhvr>
                                      <p:to>
                                        <p:strVal val="visible"/>
                                      </p:to>
                                    </p:set>
                                    <p:anim calcmode="lin" valueType="num">
                                      <p:cBhvr additive="base">
                                        <p:cTn id="7" dur="1000"/>
                                        <p:tgtEl>
                                          <p:spTgt spid="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5" name="Google Shape;585;p53"/>
          <p:cNvSpPr txBox="1">
            <a:spLocks noGrp="1"/>
          </p:cNvSpPr>
          <p:nvPr>
            <p:ph type="subTitle" idx="1"/>
          </p:nvPr>
        </p:nvSpPr>
        <p:spPr>
          <a:xfrm>
            <a:off x="4141076" y="1124607"/>
            <a:ext cx="4645571" cy="3836275"/>
          </a:xfrm>
          <a:prstGeom prst="rect">
            <a:avLst/>
          </a:prstGeom>
        </p:spPr>
        <p:txBody>
          <a:bodyPr spcFirstLastPara="1" wrap="square" lIns="91425" tIns="91425" rIns="91425" bIns="91425" anchor="t" anchorCtr="0">
            <a:noAutofit/>
          </a:bodyPr>
          <a:lstStyle/>
          <a:p>
            <a:pPr marL="0" lvl="0" indent="0"/>
            <a:r>
              <a:rPr lang="en-US" dirty="0" smtClean="0">
                <a:latin typeface="Times New Roman" pitchFamily="18" charset="0"/>
                <a:cs typeface="Times New Roman" pitchFamily="18" charset="0"/>
              </a:rPr>
              <a:t>Below are the key responsibilities and functionalities to be implemented in the </a:t>
            </a:r>
            <a:r>
              <a:rPr lang="en-US" dirty="0" smtClean="0">
                <a:latin typeface="Times New Roman" pitchFamily="18" charset="0"/>
                <a:cs typeface="Times New Roman" pitchFamily="18" charset="0"/>
              </a:rPr>
              <a:t>user portal.</a:t>
            </a:r>
            <a:endParaRPr lang="en-US" dirty="0" smtClean="0">
              <a:latin typeface="Times New Roman" pitchFamily="18" charset="0"/>
              <a:cs typeface="Times New Roman" pitchFamily="18" charset="0"/>
            </a:endParaRPr>
          </a:p>
          <a:p>
            <a:pPr marL="0" lvl="0" indent="0" algn="l"/>
            <a:r>
              <a:rPr lang="en-US" dirty="0" smtClean="0"/>
              <a:t/>
            </a:r>
            <a:br>
              <a:rPr lang="en-US" dirty="0" smtClean="0"/>
            </a:br>
            <a:r>
              <a:rPr lang="en-US" b="1" dirty="0" smtClean="0">
                <a:latin typeface="Times New Roman" pitchFamily="18" charset="0"/>
                <a:cs typeface="Times New Roman" pitchFamily="18" charset="0"/>
              </a:rPr>
              <a:t>End user:</a:t>
            </a:r>
          </a:p>
          <a:p>
            <a:pPr marL="0" lvl="0" indent="0" algn="l"/>
            <a:endParaRPr lang="en-US" dirty="0" smtClean="0"/>
          </a:p>
          <a:p>
            <a:pPr marL="0" lvl="0" indent="0" algn="l">
              <a:buFont typeface="Wingdings" pitchFamily="2" charset="2"/>
              <a:buChar char="ü"/>
            </a:pPr>
            <a:r>
              <a:rPr lang="en-US" dirty="0" smtClean="0">
                <a:latin typeface="Times New Roman" pitchFamily="18" charset="0"/>
                <a:cs typeface="Times New Roman" pitchFamily="18" charset="0"/>
              </a:rPr>
              <a:t>Register to the </a:t>
            </a:r>
            <a:r>
              <a:rPr lang="en-US" dirty="0" smtClean="0">
                <a:latin typeface="Times New Roman" pitchFamily="18" charset="0"/>
                <a:cs typeface="Times New Roman" pitchFamily="18" charset="0"/>
              </a:rPr>
              <a:t>application</a:t>
            </a:r>
          </a:p>
          <a:p>
            <a:pPr marL="0" lvl="0" indent="0" algn="l">
              <a:buFont typeface="Wingdings" pitchFamily="2" charset="2"/>
              <a:buChar char="ü"/>
            </a:pPr>
            <a:r>
              <a:rPr lang="en-US" dirty="0" smtClean="0">
                <a:latin typeface="Times New Roman" pitchFamily="18" charset="0"/>
                <a:cs typeface="Times New Roman" pitchFamily="18" charset="0"/>
              </a:rPr>
              <a:t>Change password</a:t>
            </a:r>
          </a:p>
          <a:p>
            <a:pPr marL="0" lvl="0" indent="0" algn="l">
              <a:buFont typeface="Wingdings" pitchFamily="2" charset="2"/>
              <a:buChar char="ü"/>
            </a:pPr>
            <a:r>
              <a:rPr lang="en-US" dirty="0" smtClean="0">
                <a:latin typeface="Times New Roman" pitchFamily="18" charset="0"/>
                <a:cs typeface="Times New Roman" pitchFamily="18" charset="0"/>
              </a:rPr>
              <a:t>Update Profile</a:t>
            </a:r>
          </a:p>
          <a:p>
            <a:pPr marL="0" lvl="0" indent="0" algn="l">
              <a:buFont typeface="Wingdings" pitchFamily="2" charset="2"/>
              <a:buChar char="ü"/>
            </a:pPr>
            <a:r>
              <a:rPr lang="en-US" dirty="0" smtClean="0">
                <a:latin typeface="Times New Roman" pitchFamily="18" charset="0"/>
                <a:cs typeface="Times New Roman" pitchFamily="18" charset="0"/>
              </a:rPr>
              <a:t>Sign </a:t>
            </a:r>
            <a:r>
              <a:rPr lang="en-US" dirty="0" smtClean="0">
                <a:latin typeface="Times New Roman" pitchFamily="18" charset="0"/>
                <a:cs typeface="Times New Roman" pitchFamily="18" charset="0"/>
              </a:rPr>
              <a:t>into the application to maintain the record of </a:t>
            </a:r>
            <a:r>
              <a:rPr lang="en-US" dirty="0" smtClean="0">
                <a:latin typeface="Times New Roman" pitchFamily="18" charset="0"/>
                <a:cs typeface="Times New Roman" pitchFamily="18" charset="0"/>
              </a:rPr>
              <a:t>activities</a:t>
            </a:r>
          </a:p>
          <a:p>
            <a:pPr marL="0" lvl="0" indent="0" algn="l">
              <a:buFont typeface="Wingdings" pitchFamily="2" charset="2"/>
              <a:buChar char="ü"/>
            </a:pPr>
            <a:r>
              <a:rPr lang="en-US" dirty="0" smtClean="0">
                <a:latin typeface="Times New Roman" pitchFamily="18" charset="0"/>
                <a:cs typeface="Times New Roman" pitchFamily="18" charset="0"/>
              </a:rPr>
              <a:t>Search </a:t>
            </a:r>
            <a:r>
              <a:rPr lang="en-US" dirty="0" smtClean="0">
                <a:latin typeface="Times New Roman" pitchFamily="18" charset="0"/>
                <a:cs typeface="Times New Roman" pitchFamily="18" charset="0"/>
              </a:rPr>
              <a:t>for food items based on the search </a:t>
            </a:r>
            <a:r>
              <a:rPr lang="en-US" dirty="0" smtClean="0">
                <a:latin typeface="Times New Roman" pitchFamily="18" charset="0"/>
                <a:cs typeface="Times New Roman" pitchFamily="18" charset="0"/>
              </a:rPr>
              <a:t>keyword</a:t>
            </a:r>
          </a:p>
          <a:p>
            <a:pPr marL="0" lvl="0" indent="0" algn="l">
              <a:buFont typeface="Wingdings" pitchFamily="2" charset="2"/>
              <a:buChar char="ü"/>
            </a:pPr>
            <a:r>
              <a:rPr lang="en-US" dirty="0" smtClean="0">
                <a:latin typeface="Times New Roman" pitchFamily="18" charset="0"/>
                <a:cs typeface="Times New Roman" pitchFamily="18" charset="0"/>
              </a:rPr>
              <a:t>Apply </a:t>
            </a:r>
            <a:r>
              <a:rPr lang="en-US" dirty="0" smtClean="0">
                <a:latin typeface="Times New Roman" pitchFamily="18" charset="0"/>
                <a:cs typeface="Times New Roman" pitchFamily="18" charset="0"/>
              </a:rPr>
              <a:t>filters and sort results based on different cuisines to get the best </a:t>
            </a:r>
            <a:r>
              <a:rPr lang="en-US" dirty="0" smtClean="0">
                <a:latin typeface="Times New Roman" pitchFamily="18" charset="0"/>
                <a:cs typeface="Times New Roman" pitchFamily="18" charset="0"/>
              </a:rPr>
              <a:t>deals</a:t>
            </a:r>
          </a:p>
          <a:p>
            <a:pPr marL="0" lvl="0" indent="0" algn="l">
              <a:buFont typeface="Wingdings" pitchFamily="2" charset="2"/>
              <a:buChar char="ü"/>
            </a:pPr>
            <a:r>
              <a:rPr lang="en-US" dirty="0" smtClean="0">
                <a:latin typeface="Times New Roman" pitchFamily="18" charset="0"/>
                <a:cs typeface="Times New Roman" pitchFamily="18" charset="0"/>
              </a:rPr>
              <a:t>Add </a:t>
            </a:r>
            <a:r>
              <a:rPr lang="en-US" dirty="0" smtClean="0">
                <a:latin typeface="Times New Roman" pitchFamily="18" charset="0"/>
                <a:cs typeface="Times New Roman" pitchFamily="18" charset="0"/>
              </a:rPr>
              <a:t>all the selected food items to a cart and customize the purchase at the </a:t>
            </a:r>
            <a:r>
              <a:rPr lang="en-US" dirty="0" smtClean="0">
                <a:latin typeface="Times New Roman" pitchFamily="18" charset="0"/>
                <a:cs typeface="Times New Roman" pitchFamily="18" charset="0"/>
              </a:rPr>
              <a:t>end</a:t>
            </a:r>
          </a:p>
          <a:p>
            <a:pPr marL="0" lvl="0" indent="0" algn="l">
              <a:buFont typeface="Wingdings" pitchFamily="2" charset="2"/>
              <a:buChar char="ü"/>
            </a:pPr>
            <a:r>
              <a:rPr lang="en-US" dirty="0" smtClean="0">
                <a:latin typeface="Times New Roman" pitchFamily="18" charset="0"/>
                <a:cs typeface="Times New Roman" pitchFamily="18" charset="0"/>
              </a:rPr>
              <a:t>Perform a </a:t>
            </a:r>
            <a:r>
              <a:rPr lang="en-US" dirty="0" smtClean="0">
                <a:latin typeface="Times New Roman" pitchFamily="18" charset="0"/>
                <a:cs typeface="Times New Roman" pitchFamily="18" charset="0"/>
              </a:rPr>
              <a:t>seamless payment </a:t>
            </a:r>
            <a:r>
              <a:rPr lang="en-US" dirty="0" smtClean="0">
                <a:latin typeface="Times New Roman" pitchFamily="18" charset="0"/>
                <a:cs typeface="Times New Roman" pitchFamily="18" charset="0"/>
              </a:rPr>
              <a:t>process.</a:t>
            </a:r>
          </a:p>
        </p:txBody>
      </p:sp>
      <p:grpSp>
        <p:nvGrpSpPr>
          <p:cNvPr id="586" name="Google Shape;586;p53"/>
          <p:cNvGrpSpPr/>
          <p:nvPr/>
        </p:nvGrpSpPr>
        <p:grpSpPr>
          <a:xfrm>
            <a:off x="2583427" y="1014720"/>
            <a:ext cx="1223832" cy="1045298"/>
            <a:chOff x="5505302" y="888596"/>
            <a:chExt cx="1223832" cy="1045298"/>
          </a:xfrm>
        </p:grpSpPr>
        <p:sp>
          <p:nvSpPr>
            <p:cNvPr id="587" name="Google Shape;587;p53"/>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3"/>
            <p:cNvGrpSpPr/>
            <p:nvPr/>
          </p:nvGrpSpPr>
          <p:grpSpPr>
            <a:xfrm>
              <a:off x="5786204" y="1052830"/>
              <a:ext cx="662003" cy="466411"/>
              <a:chOff x="5786204" y="1052830"/>
              <a:chExt cx="662003" cy="466411"/>
            </a:xfrm>
          </p:grpSpPr>
          <p:grpSp>
            <p:nvGrpSpPr>
              <p:cNvPr id="589" name="Google Shape;589;p53"/>
              <p:cNvGrpSpPr/>
              <p:nvPr/>
            </p:nvGrpSpPr>
            <p:grpSpPr>
              <a:xfrm>
                <a:off x="5786204" y="1052830"/>
                <a:ext cx="662003" cy="466411"/>
                <a:chOff x="3028200" y="1978900"/>
                <a:chExt cx="544500" cy="383625"/>
              </a:xfrm>
            </p:grpSpPr>
            <p:sp>
              <p:nvSpPr>
                <p:cNvPr id="590" name="Google Shape;590;p53"/>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53"/>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53"/>
          <p:cNvGrpSpPr/>
          <p:nvPr/>
        </p:nvGrpSpPr>
        <p:grpSpPr>
          <a:xfrm>
            <a:off x="528719" y="1515499"/>
            <a:ext cx="2600173" cy="1778190"/>
            <a:chOff x="8272025" y="3231288"/>
            <a:chExt cx="3394925" cy="2321700"/>
          </a:xfrm>
        </p:grpSpPr>
        <p:sp>
          <p:nvSpPr>
            <p:cNvPr id="596" name="Google Shape;596;p53"/>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10566825" y="4241713"/>
              <a:ext cx="82275" cy="87000"/>
            </a:xfrm>
            <a:custGeom>
              <a:avLst/>
              <a:gdLst/>
              <a:ahLst/>
              <a:cxnLst/>
              <a:rect l="l" t="t" r="r" b="b"/>
              <a:pathLst>
                <a:path w="3291" h="3480" extrusionOk="0">
                  <a:moveTo>
                    <a:pt x="3291" y="1"/>
                  </a:moveTo>
                  <a:lnTo>
                    <a:pt x="1" y="347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itle 39"/>
          <p:cNvSpPr>
            <a:spLocks noGrp="1"/>
          </p:cNvSpPr>
          <p:nvPr>
            <p:ph type="title"/>
          </p:nvPr>
        </p:nvSpPr>
        <p:spPr>
          <a:xfrm>
            <a:off x="450466" y="243142"/>
            <a:ext cx="7717500" cy="755700"/>
          </a:xfrm>
        </p:spPr>
        <p:txBody>
          <a:bodyPr/>
          <a:lstStyle/>
          <a:p>
            <a:r>
              <a:rPr lang="en-IN" dirty="0" smtClean="0"/>
              <a:t>Functionality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1000"/>
                                        <p:tgtEl>
                                          <p:spTgt spid="595"/>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5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6"/>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Front-End</a:t>
            </a:r>
            <a:endParaRPr/>
          </a:p>
        </p:txBody>
      </p:sp>
      <p:sp>
        <p:nvSpPr>
          <p:cNvPr id="801" name="Google Shape;801;p56"/>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Angular</a:t>
            </a:r>
            <a:endParaRPr sz="1800">
              <a:latin typeface="Times New Roman" pitchFamily="18" charset="0"/>
              <a:cs typeface="Times New Roman" pitchFamily="18" charset="0"/>
            </a:endParaRPr>
          </a:p>
        </p:txBody>
      </p:sp>
      <p:sp>
        <p:nvSpPr>
          <p:cNvPr id="802" name="Google Shape;802;p56"/>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Back-End</a:t>
            </a:r>
            <a:endParaRPr/>
          </a:p>
        </p:txBody>
      </p:sp>
      <p:sp>
        <p:nvSpPr>
          <p:cNvPr id="803" name="Google Shape;803;p56"/>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MYSQL</a:t>
            </a:r>
            <a:endParaRPr sz="1800">
              <a:latin typeface="Times New Roman" pitchFamily="18" charset="0"/>
              <a:cs typeface="Times New Roman" pitchFamily="18" charset="0"/>
            </a:endParaRPr>
          </a:p>
        </p:txBody>
      </p:sp>
      <p:sp>
        <p:nvSpPr>
          <p:cNvPr id="804" name="Google Shape;804;p56"/>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p>
            <a:pPr lvl="0"/>
            <a:r>
              <a:rPr lang="en-US" dirty="0" smtClean="0"/>
              <a:t>Server-side</a:t>
            </a:r>
            <a:endParaRPr/>
          </a:p>
        </p:txBody>
      </p:sp>
      <p:sp>
        <p:nvSpPr>
          <p:cNvPr id="805" name="Google Shape;805;p56"/>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Spring </a:t>
            </a:r>
            <a:r>
              <a:rPr lang="en-US" sz="1800" dirty="0" smtClean="0">
                <a:latin typeface="Times New Roman" pitchFamily="18" charset="0"/>
                <a:cs typeface="Times New Roman" pitchFamily="18" charset="0"/>
              </a:rPr>
              <a:t>Boot, JPA, Tomcat</a:t>
            </a:r>
            <a:endParaRPr sz="1800">
              <a:latin typeface="Times New Roman" pitchFamily="18" charset="0"/>
              <a:cs typeface="Times New Roman" pitchFamily="18" charset="0"/>
            </a:endParaRPr>
          </a:p>
        </p:txBody>
      </p:sp>
      <p:sp>
        <p:nvSpPr>
          <p:cNvPr id="806" name="Google Shape;806;p56"/>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Testing</a:t>
            </a:r>
            <a:endParaRPr/>
          </a:p>
        </p:txBody>
      </p:sp>
      <p:sp>
        <p:nvSpPr>
          <p:cNvPr id="807" name="Google Shape;807;p56"/>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Times New Roman" pitchFamily="18" charset="0"/>
                <a:cs typeface="Times New Roman" pitchFamily="18" charset="0"/>
              </a:rPr>
              <a:t>J-unit, Postman, Rest Client Chrome</a:t>
            </a:r>
            <a:endParaRPr sz="1800">
              <a:latin typeface="Times New Roman" pitchFamily="18" charset="0"/>
              <a:cs typeface="Times New Roman" pitchFamily="18" charset="0"/>
            </a:endParaRPr>
          </a:p>
        </p:txBody>
      </p:sp>
      <p:sp>
        <p:nvSpPr>
          <p:cNvPr id="808" name="Google Shape;808;p5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Tools and Technology</a:t>
            </a:r>
            <a:endParaRPr/>
          </a:p>
        </p:txBody>
      </p:sp>
      <p:sp>
        <p:nvSpPr>
          <p:cNvPr id="809" name="Google Shape;809;p56"/>
          <p:cNvSpPr/>
          <p:nvPr/>
        </p:nvSpPr>
        <p:spPr>
          <a:xfrm>
            <a:off x="5109375" y="1533025"/>
            <a:ext cx="561300" cy="331224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1173900" y="1533025"/>
            <a:ext cx="561300" cy="331224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txBox="1">
            <a:spLocks noGrp="1"/>
          </p:cNvSpPr>
          <p:nvPr>
            <p:ph type="title"/>
          </p:nvPr>
        </p:nvSpPr>
        <p:spPr>
          <a:xfrm>
            <a:off x="969532" y="1533025"/>
            <a:ext cx="7866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F</a:t>
            </a:r>
            <a:endParaRPr sz="9600">
              <a:solidFill>
                <a:schemeClr val="dk2"/>
              </a:solidFill>
            </a:endParaRPr>
          </a:p>
        </p:txBody>
      </p:sp>
      <p:sp>
        <p:nvSpPr>
          <p:cNvPr id="812" name="Google Shape;812;p56"/>
          <p:cNvSpPr txBox="1">
            <a:spLocks noGrp="1"/>
          </p:cNvSpPr>
          <p:nvPr>
            <p:ph type="title"/>
          </p:nvPr>
        </p:nvSpPr>
        <p:spPr>
          <a:xfrm>
            <a:off x="689031" y="3068675"/>
            <a:ext cx="10671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B</a:t>
            </a:r>
            <a:endParaRPr sz="9600">
              <a:solidFill>
                <a:schemeClr val="dk2"/>
              </a:solidFill>
            </a:endParaRPr>
          </a:p>
        </p:txBody>
      </p:sp>
      <p:sp>
        <p:nvSpPr>
          <p:cNvPr id="813" name="Google Shape;813;p56"/>
          <p:cNvSpPr txBox="1">
            <a:spLocks noGrp="1"/>
          </p:cNvSpPr>
          <p:nvPr>
            <p:ph type="title"/>
          </p:nvPr>
        </p:nvSpPr>
        <p:spPr>
          <a:xfrm>
            <a:off x="4881482" y="1533025"/>
            <a:ext cx="7866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S</a:t>
            </a:r>
            <a:endParaRPr sz="9600">
              <a:solidFill>
                <a:schemeClr val="dk2"/>
              </a:solidFill>
            </a:endParaRPr>
          </a:p>
        </p:txBody>
      </p:sp>
      <p:sp>
        <p:nvSpPr>
          <p:cNvPr id="814" name="Google Shape;814;p56"/>
          <p:cNvSpPr txBox="1">
            <a:spLocks noGrp="1"/>
          </p:cNvSpPr>
          <p:nvPr>
            <p:ph type="title"/>
          </p:nvPr>
        </p:nvSpPr>
        <p:spPr>
          <a:xfrm>
            <a:off x="4600981" y="3068675"/>
            <a:ext cx="10671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T</a:t>
            </a:r>
            <a:endParaRPr sz="9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0"/>
                                        </p:tgtEl>
                                        <p:attrNameLst>
                                          <p:attrName>style.visibility</p:attrName>
                                        </p:attrNameLst>
                                      </p:cBhvr>
                                      <p:to>
                                        <p:strVal val="visible"/>
                                      </p:to>
                                    </p:set>
                                    <p:anim calcmode="lin" valueType="num">
                                      <p:cBhvr additive="base">
                                        <p:cTn id="7" dur="1000"/>
                                        <p:tgtEl>
                                          <p:spTgt spid="81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9"/>
                                        </p:tgtEl>
                                        <p:attrNameLst>
                                          <p:attrName>style.visibility</p:attrName>
                                        </p:attrNameLst>
                                      </p:cBhvr>
                                      <p:to>
                                        <p:strVal val="visible"/>
                                      </p:to>
                                    </p:set>
                                    <p:anim calcmode="lin" valueType="num">
                                      <p:cBhvr additive="base">
                                        <p:cTn id="10" dur="1000"/>
                                        <p:tgtEl>
                                          <p:spTgt spid="8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Environment</a:t>
            </a:r>
            <a:endParaRPr/>
          </a:p>
        </p:txBody>
      </p:sp>
      <p:grpSp>
        <p:nvGrpSpPr>
          <p:cNvPr id="999" name="Google Shape;999;p59"/>
          <p:cNvGrpSpPr/>
          <p:nvPr/>
        </p:nvGrpSpPr>
        <p:grpSpPr>
          <a:xfrm rot="20568809">
            <a:off x="5402941" y="1291349"/>
            <a:ext cx="3371701" cy="2480235"/>
            <a:chOff x="238125" y="351975"/>
            <a:chExt cx="7143025" cy="5010575"/>
          </a:xfrm>
        </p:grpSpPr>
        <p:sp>
          <p:nvSpPr>
            <p:cNvPr id="1000" name="Google Shape;1000;p59"/>
            <p:cNvSpPr/>
            <p:nvPr/>
          </p:nvSpPr>
          <p:spPr>
            <a:xfrm>
              <a:off x="238125" y="398550"/>
              <a:ext cx="7143025" cy="4964000"/>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238125" y="351975"/>
              <a:ext cx="7143025" cy="522150"/>
            </a:xfrm>
            <a:custGeom>
              <a:avLst/>
              <a:gdLst/>
              <a:ahLst/>
              <a:cxnLst/>
              <a:rect l="l" t="t" r="r" b="b"/>
              <a:pathLst>
                <a:path w="285721" h="20886" extrusionOk="0">
                  <a:moveTo>
                    <a:pt x="4894" y="0"/>
                  </a:moveTo>
                  <a:cubicBezTo>
                    <a:pt x="2320" y="0"/>
                    <a:pt x="0" y="2064"/>
                    <a:pt x="0" y="4898"/>
                  </a:cubicBezTo>
                  <a:lnTo>
                    <a:pt x="0" y="20886"/>
                  </a:lnTo>
                  <a:lnTo>
                    <a:pt x="285720" y="20886"/>
                  </a:lnTo>
                  <a:lnTo>
                    <a:pt x="285720" y="4898"/>
                  </a:lnTo>
                  <a:cubicBezTo>
                    <a:pt x="285720" y="2064"/>
                    <a:pt x="283865" y="0"/>
                    <a:pt x="28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342975" y="461925"/>
              <a:ext cx="6933250" cy="4784075"/>
            </a:xfrm>
            <a:custGeom>
              <a:avLst/>
              <a:gdLst/>
              <a:ahLst/>
              <a:cxnLst/>
              <a:rect l="l" t="t" r="r" b="b"/>
              <a:pathLst>
                <a:path w="277330" h="191363" extrusionOk="0">
                  <a:moveTo>
                    <a:pt x="4751" y="0"/>
                  </a:moveTo>
                  <a:cubicBezTo>
                    <a:pt x="2252" y="0"/>
                    <a:pt x="1" y="2105"/>
                    <a:pt x="1" y="4833"/>
                  </a:cubicBezTo>
                  <a:lnTo>
                    <a:pt x="1" y="186284"/>
                  </a:lnTo>
                  <a:cubicBezTo>
                    <a:pt x="1" y="189012"/>
                    <a:pt x="2252" y="191363"/>
                    <a:pt x="4751" y="191363"/>
                  </a:cubicBezTo>
                  <a:lnTo>
                    <a:pt x="273033" y="191363"/>
                  </a:lnTo>
                  <a:cubicBezTo>
                    <a:pt x="275530" y="191363"/>
                    <a:pt x="277330" y="189012"/>
                    <a:pt x="277330" y="186284"/>
                  </a:cubicBezTo>
                  <a:lnTo>
                    <a:pt x="277330" y="4833"/>
                  </a:lnTo>
                  <a:cubicBezTo>
                    <a:pt x="277330" y="2104"/>
                    <a:pt x="275530" y="0"/>
                    <a:pt x="273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2884175" y="1668575"/>
              <a:ext cx="1845425" cy="1845375"/>
            </a:xfrm>
            <a:custGeom>
              <a:avLst/>
              <a:gdLst/>
              <a:ahLst/>
              <a:cxnLst/>
              <a:rect l="l" t="t" r="r" b="b"/>
              <a:pathLst>
                <a:path w="73817" h="73815" extrusionOk="0">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3562325" y="2101650"/>
              <a:ext cx="738925" cy="979225"/>
            </a:xfrm>
            <a:custGeom>
              <a:avLst/>
              <a:gdLst/>
              <a:ahLst/>
              <a:cxnLst/>
              <a:rect l="l" t="t" r="r" b="b"/>
              <a:pathLst>
                <a:path w="29557" h="39169" extrusionOk="0">
                  <a:moveTo>
                    <a:pt x="1" y="0"/>
                  </a:moveTo>
                  <a:lnTo>
                    <a:pt x="1" y="39169"/>
                  </a:lnTo>
                  <a:lnTo>
                    <a:pt x="29556" y="1958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327525" y="4547925"/>
              <a:ext cx="6954250" cy="788275"/>
            </a:xfrm>
            <a:custGeom>
              <a:avLst/>
              <a:gdLst/>
              <a:ahLst/>
              <a:cxnLst/>
              <a:rect l="l" t="t" r="r" b="b"/>
              <a:pathLst>
                <a:path w="278170" h="31531" extrusionOk="0">
                  <a:moveTo>
                    <a:pt x="1" y="0"/>
                  </a:moveTo>
                  <a:lnTo>
                    <a:pt x="1" y="31531"/>
                  </a:lnTo>
                  <a:lnTo>
                    <a:pt x="278169" y="31531"/>
                  </a:lnTo>
                  <a:lnTo>
                    <a:pt x="278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552775" y="4672675"/>
              <a:ext cx="6472425" cy="36100"/>
            </a:xfrm>
            <a:custGeom>
              <a:avLst/>
              <a:gdLst/>
              <a:ahLst/>
              <a:cxnLst/>
              <a:rect l="l" t="t" r="r" b="b"/>
              <a:pathLst>
                <a:path w="258897" h="1444" extrusionOk="0">
                  <a:moveTo>
                    <a:pt x="0" y="0"/>
                  </a:moveTo>
                  <a:lnTo>
                    <a:pt x="0" y="1443"/>
                  </a:lnTo>
                  <a:lnTo>
                    <a:pt x="258897" y="1443"/>
                  </a:lnTo>
                  <a:lnTo>
                    <a:pt x="2588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552775" y="4672675"/>
              <a:ext cx="2643325" cy="36100"/>
            </a:xfrm>
            <a:custGeom>
              <a:avLst/>
              <a:gdLst/>
              <a:ahLst/>
              <a:cxnLst/>
              <a:rect l="l" t="t" r="r" b="b"/>
              <a:pathLst>
                <a:path w="105733" h="1444" extrusionOk="0">
                  <a:moveTo>
                    <a:pt x="0" y="0"/>
                  </a:moveTo>
                  <a:lnTo>
                    <a:pt x="0" y="1443"/>
                  </a:lnTo>
                  <a:lnTo>
                    <a:pt x="105732" y="1443"/>
                  </a:lnTo>
                  <a:lnTo>
                    <a:pt x="105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p:nvPr/>
          </p:nvSpPr>
          <p:spPr>
            <a:xfrm>
              <a:off x="1792625" y="4873400"/>
              <a:ext cx="171400" cy="241125"/>
            </a:xfrm>
            <a:custGeom>
              <a:avLst/>
              <a:gdLst/>
              <a:ahLst/>
              <a:cxnLst/>
              <a:rect l="l" t="t" r="r" b="b"/>
              <a:pathLst>
                <a:path w="6856" h="9645" extrusionOk="0">
                  <a:moveTo>
                    <a:pt x="0" y="0"/>
                  </a:moveTo>
                  <a:lnTo>
                    <a:pt x="0" y="9644"/>
                  </a:lnTo>
                  <a:lnTo>
                    <a:pt x="6855" y="482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9"/>
            <p:cNvSpPr/>
            <p:nvPr/>
          </p:nvSpPr>
          <p:spPr>
            <a:xfrm>
              <a:off x="1993750" y="4873400"/>
              <a:ext cx="40150" cy="241125"/>
            </a:xfrm>
            <a:custGeom>
              <a:avLst/>
              <a:gdLst/>
              <a:ahLst/>
              <a:cxnLst/>
              <a:rect l="l" t="t" r="r" b="b"/>
              <a:pathLst>
                <a:path w="1606" h="9645" extrusionOk="0">
                  <a:moveTo>
                    <a:pt x="1" y="0"/>
                  </a:moveTo>
                  <a:lnTo>
                    <a:pt x="1" y="9644"/>
                  </a:lnTo>
                  <a:lnTo>
                    <a:pt x="1605" y="9644"/>
                  </a:lnTo>
                  <a:lnTo>
                    <a:pt x="1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p:nvPr/>
          </p:nvSpPr>
          <p:spPr>
            <a:xfrm>
              <a:off x="1306250" y="4873400"/>
              <a:ext cx="171450" cy="241125"/>
            </a:xfrm>
            <a:custGeom>
              <a:avLst/>
              <a:gdLst/>
              <a:ahLst/>
              <a:cxnLst/>
              <a:rect l="l" t="t" r="r" b="b"/>
              <a:pathLst>
                <a:path w="6858" h="9645" extrusionOk="0">
                  <a:moveTo>
                    <a:pt x="1" y="0"/>
                  </a:moveTo>
                  <a:lnTo>
                    <a:pt x="1" y="9644"/>
                  </a:lnTo>
                  <a:lnTo>
                    <a:pt x="6857" y="482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p:nvPr/>
          </p:nvSpPr>
          <p:spPr>
            <a:xfrm>
              <a:off x="819925" y="4873400"/>
              <a:ext cx="171425" cy="241125"/>
            </a:xfrm>
            <a:custGeom>
              <a:avLst/>
              <a:gdLst/>
              <a:ahLst/>
              <a:cxnLst/>
              <a:rect l="l" t="t" r="r" b="b"/>
              <a:pathLst>
                <a:path w="6857" h="9645" extrusionOk="0">
                  <a:moveTo>
                    <a:pt x="6857" y="0"/>
                  </a:moveTo>
                  <a:lnTo>
                    <a:pt x="0" y="4822"/>
                  </a:lnTo>
                  <a:lnTo>
                    <a:pt x="6857" y="9644"/>
                  </a:lnTo>
                  <a:lnTo>
                    <a:pt x="6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p:nvPr/>
          </p:nvSpPr>
          <p:spPr>
            <a:xfrm>
              <a:off x="750050" y="4873400"/>
              <a:ext cx="40150" cy="241125"/>
            </a:xfrm>
            <a:custGeom>
              <a:avLst/>
              <a:gdLst/>
              <a:ahLst/>
              <a:cxnLst/>
              <a:rect l="l" t="t" r="r" b="b"/>
              <a:pathLst>
                <a:path w="1606" h="9645" extrusionOk="0">
                  <a:moveTo>
                    <a:pt x="0" y="0"/>
                  </a:moveTo>
                  <a:lnTo>
                    <a:pt x="0" y="9644"/>
                  </a:lnTo>
                  <a:lnTo>
                    <a:pt x="1605" y="9644"/>
                  </a:lnTo>
                  <a:lnTo>
                    <a:pt x="1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9"/>
            <p:cNvSpPr/>
            <p:nvPr/>
          </p:nvSpPr>
          <p:spPr>
            <a:xfrm>
              <a:off x="5536250" y="4831550"/>
              <a:ext cx="313300" cy="306475"/>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9"/>
            <p:cNvSpPr/>
            <p:nvPr/>
          </p:nvSpPr>
          <p:spPr>
            <a:xfrm>
              <a:off x="6071425" y="4865225"/>
              <a:ext cx="357425" cy="234950"/>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9"/>
            <p:cNvSpPr/>
            <p:nvPr/>
          </p:nvSpPr>
          <p:spPr>
            <a:xfrm>
              <a:off x="6812775" y="4840300"/>
              <a:ext cx="117075" cy="116950"/>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p:nvPr/>
          </p:nvSpPr>
          <p:spPr>
            <a:xfrm>
              <a:off x="6644800" y="4840300"/>
              <a:ext cx="117025" cy="116950"/>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9"/>
            <p:cNvSpPr/>
            <p:nvPr/>
          </p:nvSpPr>
          <p:spPr>
            <a:xfrm>
              <a:off x="6812775" y="5008175"/>
              <a:ext cx="117075" cy="116950"/>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p:nvPr/>
          </p:nvSpPr>
          <p:spPr>
            <a:xfrm>
              <a:off x="6644800" y="5008175"/>
              <a:ext cx="117025" cy="116950"/>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9"/>
            <p:cNvSpPr/>
            <p:nvPr/>
          </p:nvSpPr>
          <p:spPr>
            <a:xfrm>
              <a:off x="3131625" y="4627575"/>
              <a:ext cx="129250" cy="124325"/>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59"/>
          <p:cNvSpPr txBox="1">
            <a:spLocks noGrp="1"/>
          </p:cNvSpPr>
          <p:nvPr>
            <p:ph type="subTitle" idx="4294967295"/>
          </p:nvPr>
        </p:nvSpPr>
        <p:spPr>
          <a:xfrm>
            <a:off x="220717" y="1271752"/>
            <a:ext cx="4687614" cy="3552496"/>
          </a:xfrm>
          <a:prstGeom prst="rect">
            <a:avLst/>
          </a:prstGeom>
        </p:spPr>
        <p:txBody>
          <a:bodyPr spcFirstLastPara="1" wrap="square" lIns="91425" tIns="91425" rIns="91425" bIns="91425" anchor="t" anchorCtr="0">
            <a:noAutofit/>
          </a:bodyPr>
          <a:lstStyle/>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Visual Studio, Eclipse, Postman and </a:t>
            </a:r>
            <a:r>
              <a:rPr lang="en-GB" sz="1600" dirty="0" err="1"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MySQL</a:t>
            </a: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 to be installed to the system.</a:t>
            </a:r>
          </a:p>
          <a:p>
            <a:pPr marL="342900" algn="just">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4 GB Random Access Memory.</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800 MB of Free Space on Hard Disk.</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Microsoft Windows XP or Linux or Equivalent OS.</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Web Browser.</a:t>
            </a:r>
            <a:endParaRPr lang="en-IN"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99"/>
                                        </p:tgtEl>
                                        <p:attrNameLst>
                                          <p:attrName>style.visibility</p:attrName>
                                        </p:attrNameLst>
                                      </p:cBhvr>
                                      <p:to>
                                        <p:strVal val="visible"/>
                                      </p:to>
                                    </p:set>
                                    <p:anim calcmode="lin" valueType="num">
                                      <p:cBhvr additive="base">
                                        <p:cTn id="7" dur="1000"/>
                                        <p:tgtEl>
                                          <p:spTgt spid="999"/>
                                        </p:tgtEl>
                                        <p:attrNameLst>
                                          <p:attrName>ppt_w</p:attrName>
                                        </p:attrNameLst>
                                      </p:cBhvr>
                                      <p:tavLst>
                                        <p:tav tm="0">
                                          <p:val>
                                            <p:strVal val="0"/>
                                          </p:val>
                                        </p:tav>
                                        <p:tav tm="100000">
                                          <p:val>
                                            <p:strVal val="#ppt_w"/>
                                          </p:val>
                                        </p:tav>
                                      </p:tavLst>
                                    </p:anim>
                                    <p:anim calcmode="lin" valueType="num">
                                      <p:cBhvr additive="base">
                                        <p:cTn id="8" dur="1000"/>
                                        <p:tgtEl>
                                          <p:spTgt spid="9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1580</Words>
  <PresentationFormat>On-screen Show (16:9)</PresentationFormat>
  <Paragraphs>183</Paragraphs>
  <Slides>34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Advent Pro</vt:lpstr>
      <vt:lpstr>Times New Roman</vt:lpstr>
      <vt:lpstr>Roboto</vt:lpstr>
      <vt:lpstr>Wingdings</vt:lpstr>
      <vt:lpstr>Coiny</vt:lpstr>
      <vt:lpstr>Arial Unicode MS</vt:lpstr>
      <vt:lpstr>Food Delivery App by Slidesgo</vt:lpstr>
      <vt:lpstr>ONLINE FOOD DELIVERY SYSTEM</vt:lpstr>
      <vt:lpstr>Group 6 – Project Members</vt:lpstr>
      <vt:lpstr>Abstract</vt:lpstr>
      <vt:lpstr>Introduction</vt:lpstr>
      <vt:lpstr>Objective</vt:lpstr>
      <vt:lpstr>Functionality</vt:lpstr>
      <vt:lpstr>Functionality</vt:lpstr>
      <vt:lpstr>Front-End</vt:lpstr>
      <vt:lpstr>Environment</vt:lpstr>
      <vt:lpstr>Modules</vt:lpstr>
      <vt:lpstr>Individual Contribution</vt:lpstr>
      <vt:lpstr>Login and Register </vt:lpstr>
      <vt:lpstr>Change Password and Update Profile</vt:lpstr>
      <vt:lpstr>Slide 14</vt:lpstr>
      <vt:lpstr>Admin And User - Frontend</vt:lpstr>
      <vt:lpstr>Admin And User - Frontend</vt:lpstr>
      <vt:lpstr>Slide 17</vt:lpstr>
      <vt:lpstr>Slide 18</vt:lpstr>
      <vt:lpstr>Payment -Frontend</vt:lpstr>
      <vt:lpstr>Slide 20</vt:lpstr>
      <vt:lpstr>Add to Cart</vt:lpstr>
      <vt:lpstr>Login and Register </vt:lpstr>
      <vt:lpstr>Change Password and Update Profile</vt:lpstr>
      <vt:lpstr>Slide 24</vt:lpstr>
      <vt:lpstr>Slide 25</vt:lpstr>
      <vt:lpstr>Food Side </vt:lpstr>
      <vt:lpstr>Slide 27</vt:lpstr>
      <vt:lpstr>Slide 28</vt:lpstr>
      <vt:lpstr>Slide 29</vt:lpstr>
      <vt:lpstr>Testing</vt:lpstr>
      <vt:lpstr>Rest-API Testing</vt:lpstr>
      <vt:lpstr>Slide 32</vt:lpstr>
      <vt:lpstr>Slide 33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Pradeep Kumar P</dc:creator>
  <cp:lastModifiedBy>gpjpr</cp:lastModifiedBy>
  <cp:revision>22</cp:revision>
  <dcterms:modified xsi:type="dcterms:W3CDTF">2022-10-20T10:28:50Z</dcterms:modified>
</cp:coreProperties>
</file>